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722" r:id="rId3"/>
    <p:sldMasterId id="214748372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y="6858000" cx="12192000"/>
  <p:notesSz cx="6858000" cy="9144000"/>
  <p:embeddedFontLst>
    <p:embeddedFont>
      <p:font typeface="Roboto"/>
      <p:regular r:id="rId40"/>
      <p:bold r:id="rId41"/>
      <p:italic r:id="rId42"/>
      <p:boldItalic r:id="rId43"/>
    </p:embeddedFont>
    <p:embeddedFont>
      <p:font typeface="Sura"/>
      <p:regular r:id="rId44"/>
      <p:bold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Roboto-regular.fntdata"/><Relationship Id="rId20" Type="http://schemas.openxmlformats.org/officeDocument/2006/relationships/slide" Target="slides/slide15.xml"/><Relationship Id="rId42" Type="http://schemas.openxmlformats.org/officeDocument/2006/relationships/font" Target="fonts/Roboto-italic.fntdata"/><Relationship Id="rId41" Type="http://schemas.openxmlformats.org/officeDocument/2006/relationships/font" Target="fonts/Roboto-bold.fntdata"/><Relationship Id="rId22" Type="http://schemas.openxmlformats.org/officeDocument/2006/relationships/slide" Target="slides/slide17.xml"/><Relationship Id="rId44" Type="http://schemas.openxmlformats.org/officeDocument/2006/relationships/font" Target="fonts/Sura-regular.fntdata"/><Relationship Id="rId21" Type="http://schemas.openxmlformats.org/officeDocument/2006/relationships/slide" Target="slides/slide16.xml"/><Relationship Id="rId43" Type="http://schemas.openxmlformats.org/officeDocument/2006/relationships/font" Target="fonts/Roboto-boldItalic.fntdata"/><Relationship Id="rId24" Type="http://schemas.openxmlformats.org/officeDocument/2006/relationships/slide" Target="slides/slide19.xml"/><Relationship Id="rId23" Type="http://schemas.openxmlformats.org/officeDocument/2006/relationships/slide" Target="slides/slide18.xml"/><Relationship Id="rId45" Type="http://schemas.openxmlformats.org/officeDocument/2006/relationships/font" Target="fonts/Sura-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8" name="Shape 758"/>
        <p:cNvGrpSpPr/>
        <p:nvPr/>
      </p:nvGrpSpPr>
      <p:grpSpPr>
        <a:xfrm>
          <a:off x="0" y="0"/>
          <a:ext cx="0" cy="0"/>
          <a:chOff x="0" y="0"/>
          <a:chExt cx="0" cy="0"/>
        </a:xfrm>
      </p:grpSpPr>
      <p:sp>
        <p:nvSpPr>
          <p:cNvPr id="759" name="Google Shape;759;g7ed63c02dc_1_3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0" name="Google Shape;760;g7ed63c02dc_1_3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lang="en-US">
                <a:latin typeface="Arial"/>
                <a:ea typeface="Arial"/>
                <a:cs typeface="Arial"/>
                <a:sym typeface="Arial"/>
              </a:rPr>
              <a:t>&lt;Mark has recorded himself doing this webinar. You may find it useful to listen to as part of your preparation to do this talk&gt;</a:t>
            </a:r>
            <a:endParaRPr/>
          </a:p>
          <a:p>
            <a:pPr indent="0" lvl="0" marL="0" rtl="0" algn="l">
              <a:spcBef>
                <a:spcPts val="0"/>
              </a:spcBef>
              <a:spcAft>
                <a:spcPts val="0"/>
              </a:spcAft>
              <a:buNone/>
            </a:pPr>
            <a:r>
              <a:t/>
            </a:r>
            <a:endParaRPr b="0">
              <a:latin typeface="Arial"/>
              <a:ea typeface="Arial"/>
              <a:cs typeface="Arial"/>
              <a:sym typeface="Arial"/>
            </a:endParaRPr>
          </a:p>
          <a:p>
            <a:pPr indent="0" lvl="0" marL="0" rtl="0" algn="l">
              <a:spcBef>
                <a:spcPts val="0"/>
              </a:spcBef>
              <a:spcAft>
                <a:spcPts val="0"/>
              </a:spcAft>
              <a:buNone/>
            </a:pPr>
            <a:r>
              <a:rPr b="0" lang="en-US">
                <a:latin typeface="Arial"/>
                <a:ea typeface="Arial"/>
                <a:cs typeface="Arial"/>
                <a:sym typeface="Arial"/>
              </a:rPr>
              <a:t>&lt;There are 4 slides hidden. If you have more than ½ hour you could choose to unhide them and include them in your talk&gt;</a:t>
            </a:r>
            <a:endParaRPr/>
          </a:p>
          <a:p>
            <a:pPr indent="0" lvl="0" marL="0" rtl="0" algn="l">
              <a:spcBef>
                <a:spcPts val="0"/>
              </a:spcBef>
              <a:spcAft>
                <a:spcPts val="0"/>
              </a:spcAft>
              <a:buNone/>
            </a:pPr>
            <a:r>
              <a:t/>
            </a:r>
            <a:endParaRPr b="0">
              <a:latin typeface="Arial"/>
              <a:ea typeface="Arial"/>
              <a:cs typeface="Arial"/>
              <a:sym typeface="Arial"/>
            </a:endParaRPr>
          </a:p>
          <a:p>
            <a:pPr indent="0" lvl="0" marL="0" rtl="0" algn="l">
              <a:spcBef>
                <a:spcPts val="0"/>
              </a:spcBef>
              <a:spcAft>
                <a:spcPts val="0"/>
              </a:spcAft>
              <a:buNone/>
            </a:pPr>
            <a:r>
              <a:rPr b="0" lang="en-US">
                <a:latin typeface="Arial"/>
                <a:ea typeface="Arial"/>
                <a:cs typeface="Arial"/>
                <a:sym typeface="Arial"/>
              </a:rPr>
              <a:t>Replace the “Mark Lines….” information with your own</a:t>
            </a:r>
            <a:endParaRPr/>
          </a:p>
          <a:p>
            <a:pPr indent="0" lvl="0" marL="0" rtl="0" algn="l">
              <a:spcBef>
                <a:spcPts val="0"/>
              </a:spcBef>
              <a:spcAft>
                <a:spcPts val="0"/>
              </a:spcAft>
              <a:buNone/>
            </a:pPr>
            <a:r>
              <a:t/>
            </a:r>
            <a:endParaRPr b="0">
              <a:latin typeface="Arial"/>
              <a:ea typeface="Arial"/>
              <a:cs typeface="Arial"/>
              <a:sym typeface="Arial"/>
            </a:endParaRPr>
          </a:p>
          <a:p>
            <a:pPr indent="0" lvl="0" marL="0" rtl="0" algn="l">
              <a:spcBef>
                <a:spcPts val="0"/>
              </a:spcBef>
              <a:spcAft>
                <a:spcPts val="0"/>
              </a:spcAft>
              <a:buNone/>
            </a:pPr>
            <a:r>
              <a:rPr b="0" lang="en-US">
                <a:latin typeface="Arial"/>
                <a:ea typeface="Arial"/>
                <a:cs typeface="Arial"/>
                <a:sym typeface="Arial"/>
              </a:rPr>
              <a:t>2 Minutes</a:t>
            </a:r>
            <a:endParaRPr/>
          </a:p>
          <a:p>
            <a:pPr indent="0" lvl="0" marL="0" rtl="0" algn="l">
              <a:spcBef>
                <a:spcPts val="0"/>
              </a:spcBef>
              <a:spcAft>
                <a:spcPts val="0"/>
              </a:spcAft>
              <a:buNone/>
            </a:pPr>
            <a:r>
              <a:t/>
            </a:r>
            <a:endParaRPr b="1">
              <a:latin typeface="Arial"/>
              <a:ea typeface="Arial"/>
              <a:cs typeface="Arial"/>
              <a:sym typeface="Arial"/>
            </a:endParaRPr>
          </a:p>
          <a:p>
            <a:pPr indent="0" lvl="0" marL="0" rtl="0" algn="l">
              <a:spcBef>
                <a:spcPts val="0"/>
              </a:spcBef>
              <a:spcAft>
                <a:spcPts val="0"/>
              </a:spcAft>
              <a:buNone/>
            </a:pPr>
            <a:r>
              <a:rPr b="0" lang="en-US">
                <a:latin typeface="Arial"/>
                <a:ea typeface="Arial"/>
                <a:cs typeface="Arial"/>
                <a:sym typeface="Arial"/>
              </a:rPr>
              <a:t>&lt;Introduce yourself..&gt;</a:t>
            </a:r>
            <a:endParaRPr/>
          </a:p>
          <a:p>
            <a:pPr indent="0" lvl="0" marL="0" rtl="0" algn="l">
              <a:spcBef>
                <a:spcPts val="0"/>
              </a:spcBef>
              <a:spcAft>
                <a:spcPts val="0"/>
              </a:spcAft>
              <a:buNone/>
            </a:pPr>
            <a:r>
              <a:t/>
            </a:r>
            <a:endParaRPr b="0">
              <a:latin typeface="Arial"/>
              <a:ea typeface="Arial"/>
              <a:cs typeface="Arial"/>
              <a:sym typeface="Arial"/>
            </a:endParaRPr>
          </a:p>
          <a:p>
            <a:pPr indent="0" lvl="0" marL="0" rtl="0" algn="l">
              <a:spcBef>
                <a:spcPts val="0"/>
              </a:spcBef>
              <a:spcAft>
                <a:spcPts val="0"/>
              </a:spcAft>
              <a:buNone/>
            </a:pPr>
            <a:r>
              <a:rPr b="0" lang="en-US">
                <a:latin typeface="Arial"/>
                <a:ea typeface="Arial"/>
                <a:cs typeface="Arial"/>
                <a:sym typeface="Arial"/>
              </a:rPr>
              <a:t>Disciplined Agile was created by Scott Ambler and Mark Lines from Canada starting around 2009 when Scott was Chief Agile &amp; Lean methodologist for IBM worldwide.  He collaborated with Mark to write the first book called “Disciplined Agile Delivery” published in 2012.  Since then Disciplined Agile has been greatly improved and has become the world’s 2</a:t>
            </a:r>
            <a:r>
              <a:rPr b="0" baseline="30000" lang="en-US">
                <a:latin typeface="Arial"/>
                <a:ea typeface="Arial"/>
                <a:cs typeface="Arial"/>
                <a:sym typeface="Arial"/>
              </a:rPr>
              <a:t>nd</a:t>
            </a:r>
            <a:r>
              <a:rPr b="0" lang="en-US">
                <a:latin typeface="Arial"/>
                <a:ea typeface="Arial"/>
                <a:cs typeface="Arial"/>
                <a:sym typeface="Arial"/>
              </a:rPr>
              <a:t> most popular enterprise agile framework behind the Scaled Agile Framework also known as SAFe.</a:t>
            </a:r>
            <a:endParaRPr/>
          </a:p>
          <a:p>
            <a:pPr indent="0" lvl="0" marL="0" rtl="0" algn="l">
              <a:spcBef>
                <a:spcPts val="0"/>
              </a:spcBef>
              <a:spcAft>
                <a:spcPts val="0"/>
              </a:spcAft>
              <a:buNone/>
            </a:pPr>
            <a:r>
              <a:t/>
            </a:r>
            <a:endParaRPr b="0">
              <a:latin typeface="Arial"/>
              <a:ea typeface="Arial"/>
              <a:cs typeface="Arial"/>
              <a:sym typeface="Arial"/>
            </a:endParaRPr>
          </a:p>
          <a:p>
            <a:pPr indent="0" lvl="0" marL="0" rtl="0" algn="l">
              <a:spcBef>
                <a:spcPts val="0"/>
              </a:spcBef>
              <a:spcAft>
                <a:spcPts val="0"/>
              </a:spcAft>
              <a:buNone/>
            </a:pPr>
            <a:r>
              <a:rPr b="0" lang="en-US">
                <a:latin typeface="Arial"/>
                <a:ea typeface="Arial"/>
                <a:cs typeface="Arial"/>
                <a:sym typeface="Arial"/>
              </a:rPr>
              <a:t>Unlike SAFe however, Disciplined Agile is much more flexible and can be used on projects and products of all types and sizes.  A team of 4 people can use Scrum, which is part of the Disciplined Agile toolkit, or by dozens of teams delivering very large scale programs.  Disciplined Agile was acquired by PMI in August of 2019.</a:t>
            </a:r>
            <a:endParaRPr/>
          </a:p>
          <a:p>
            <a:pPr indent="0" lvl="0" marL="0" rtl="0" algn="l">
              <a:spcBef>
                <a:spcPts val="0"/>
              </a:spcBef>
              <a:spcAft>
                <a:spcPts val="0"/>
              </a:spcAft>
              <a:buNone/>
            </a:pPr>
            <a:r>
              <a:t/>
            </a:r>
            <a:endParaRPr b="0">
              <a:latin typeface="Arial"/>
              <a:ea typeface="Arial"/>
              <a:cs typeface="Arial"/>
              <a:sym typeface="Arial"/>
            </a:endParaRPr>
          </a:p>
          <a:p>
            <a:pPr indent="0" lvl="0" marL="0" rtl="0" algn="l">
              <a:spcBef>
                <a:spcPts val="0"/>
              </a:spcBef>
              <a:spcAft>
                <a:spcPts val="0"/>
              </a:spcAft>
              <a:buNone/>
            </a:pPr>
            <a:r>
              <a:rPr b="0" lang="en-US">
                <a:latin typeface="Arial"/>
                <a:ea typeface="Arial"/>
                <a:cs typeface="Arial"/>
                <a:sym typeface="Arial"/>
              </a:rPr>
              <a:t>Disciplined Agile’s biggest challenge has been the fact that much of the world has never heard of it.  This is changing quickly as the worldwide reach of PMI adds this robust agile offering to its product portfolio as an added benefit for you, its membership. PMI has received overwhelming interest in DA.  PMI has over 300 Chapters around the world, and already more than half of them have nominated volunteer DA Champions for their branches.</a:t>
            </a:r>
            <a:endParaRPr/>
          </a:p>
        </p:txBody>
      </p:sp>
      <p:sp>
        <p:nvSpPr>
          <p:cNvPr id="761" name="Google Shape;761;g7ed63c02dc_1_3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2" name="Shape 872"/>
        <p:cNvGrpSpPr/>
        <p:nvPr/>
      </p:nvGrpSpPr>
      <p:grpSpPr>
        <a:xfrm>
          <a:off x="0" y="0"/>
          <a:ext cx="0" cy="0"/>
          <a:chOff x="0" y="0"/>
          <a:chExt cx="0" cy="0"/>
        </a:xfrm>
      </p:grpSpPr>
      <p:sp>
        <p:nvSpPr>
          <p:cNvPr id="873" name="Google Shape;873;g7ef6dc8549_0_20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4" name="Google Shape;874;g7ef6dc8549_0_2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1" name="Shape 881"/>
        <p:cNvGrpSpPr/>
        <p:nvPr/>
      </p:nvGrpSpPr>
      <p:grpSpPr>
        <a:xfrm>
          <a:off x="0" y="0"/>
          <a:ext cx="0" cy="0"/>
          <a:chOff x="0" y="0"/>
          <a:chExt cx="0" cy="0"/>
        </a:xfrm>
      </p:grpSpPr>
      <p:sp>
        <p:nvSpPr>
          <p:cNvPr id="882" name="Google Shape;882;g7ee88a3c19_0_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3" name="Google Shape;883;g7ee88a3c19_0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3 min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Work through each of the 7 principles one at a time.  This is a build slide.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What does it mean to be disciplined? To be disciplined is to do the things that you know are good for you, things that usually require hard work and perseverance. It requires discipline to regularly delight your customers. It takes discipline for teams to become awesome. It requires discipline for leaders to ensure that their people have a safe environment to work in. It takes discipline to recognize that you need to tailor your approach for the context that you face, and to evolve your approach as the situation evolves. It takes discipline to recognize that you are part of a larger organization, that you should do what’s best for the enterprise and not just what’s convenient for you. It requires discipline to evolve and optimize your overall workflow, and it requires discipline to realize that you have many choices regarding how you work and organize yourselves, so you should choose accordingly.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For details, visit http://www.disciplinedagiledelivery.com/principles/ </a:t>
            </a:r>
            <a:endParaRPr/>
          </a:p>
        </p:txBody>
      </p:sp>
      <p:sp>
        <p:nvSpPr>
          <p:cNvPr id="884" name="Google Shape;884;g7ee88a3c19_0_15:notes"/>
          <p:cNvSpPr txBox="1"/>
          <p:nvPr>
            <p:ph idx="3" type="hdr"/>
          </p:nvPr>
        </p:nvSpPr>
        <p:spPr>
          <a:xfrm>
            <a:off x="0" y="0"/>
            <a:ext cx="2971800" cy="458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Disciplined Agile Delivery</a:t>
            </a:r>
            <a:endParaRPr/>
          </a:p>
        </p:txBody>
      </p:sp>
      <p:sp>
        <p:nvSpPr>
          <p:cNvPr id="885" name="Google Shape;885;g7ee88a3c19_0_15:notes"/>
          <p:cNvSpPr txBox="1"/>
          <p:nvPr>
            <p:ph idx="11" type="ftr"/>
          </p:nvPr>
        </p:nvSpPr>
        <p:spPr>
          <a:xfrm>
            <a:off x="0" y="8685213"/>
            <a:ext cx="2971800" cy="4587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 Scott Ambler + Associates</a:t>
            </a:r>
            <a:endParaRPr/>
          </a:p>
        </p:txBody>
      </p:sp>
      <p:sp>
        <p:nvSpPr>
          <p:cNvPr id="886" name="Google Shape;886;g7ee88a3c19_0_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3" name="Shape 893"/>
        <p:cNvGrpSpPr/>
        <p:nvPr/>
      </p:nvGrpSpPr>
      <p:grpSpPr>
        <a:xfrm>
          <a:off x="0" y="0"/>
          <a:ext cx="0" cy="0"/>
          <a:chOff x="0" y="0"/>
          <a:chExt cx="0" cy="0"/>
        </a:xfrm>
      </p:grpSpPr>
      <p:sp>
        <p:nvSpPr>
          <p:cNvPr id="894" name="Google Shape;894;g7ef6dc8549_0_2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5" name="Google Shape;895;g7ef6dc8549_0_2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9" name="Shape 899"/>
        <p:cNvGrpSpPr/>
        <p:nvPr/>
      </p:nvGrpSpPr>
      <p:grpSpPr>
        <a:xfrm>
          <a:off x="0" y="0"/>
          <a:ext cx="0" cy="0"/>
          <a:chOff x="0" y="0"/>
          <a:chExt cx="0" cy="0"/>
        </a:xfrm>
      </p:grpSpPr>
      <p:sp>
        <p:nvSpPr>
          <p:cNvPr id="900" name="Google Shape;900;g7ef6dc8549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1" name="Google Shape;901;g7ef6dc854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6" name="Shape 906"/>
        <p:cNvGrpSpPr/>
        <p:nvPr/>
      </p:nvGrpSpPr>
      <p:grpSpPr>
        <a:xfrm>
          <a:off x="0" y="0"/>
          <a:ext cx="0" cy="0"/>
          <a:chOff x="0" y="0"/>
          <a:chExt cx="0" cy="0"/>
        </a:xfrm>
      </p:grpSpPr>
      <p:sp>
        <p:nvSpPr>
          <p:cNvPr id="907" name="Google Shape;907;g7ed63c02dc_1_4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8" name="Google Shape;908;g7ed63c02dc_1_4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3 min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Work through each of the 7 principles one at a time.  This is a build slide.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What does it mean to be disciplined? To be disciplined is to do the things that you know are good for you, things that usually require hard work and perseverance. It requires discipline to regularly delight your customers. It takes discipline for teams to become awesome. It requires discipline for leaders to ensure that their people have a safe environment to work in. It takes discipline to recognize that you need to tailor your approach for the context that you face, and to evolve your approach as the situation evolves. It takes discipline to recognize that you are part of a larger organization, that you should do what’s best for the enterprise and not just what’s convenient for you. It requires discipline to evolve and optimize your overall workflow, and it requires discipline to realize that you have many choices regarding how you work and organize yourselves, so you should choose accordingly.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For details, visit http://www.disciplinedagiledelivery.com/principles/ </a:t>
            </a:r>
            <a:endParaRPr/>
          </a:p>
        </p:txBody>
      </p:sp>
      <p:sp>
        <p:nvSpPr>
          <p:cNvPr id="909" name="Google Shape;909;g7ed63c02dc_1_423: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Disciplined Agile Delivery</a:t>
            </a:r>
            <a:endParaRPr/>
          </a:p>
        </p:txBody>
      </p:sp>
      <p:sp>
        <p:nvSpPr>
          <p:cNvPr id="910" name="Google Shape;910;g7ed63c02dc_1_423: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 Scott Ambler + Associates</a:t>
            </a:r>
            <a:endParaRPr/>
          </a:p>
        </p:txBody>
      </p:sp>
      <p:sp>
        <p:nvSpPr>
          <p:cNvPr id="911" name="Google Shape;911;g7ed63c02dc_1_4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2" name="Shape 922"/>
        <p:cNvGrpSpPr/>
        <p:nvPr/>
      </p:nvGrpSpPr>
      <p:grpSpPr>
        <a:xfrm>
          <a:off x="0" y="0"/>
          <a:ext cx="0" cy="0"/>
          <a:chOff x="0" y="0"/>
          <a:chExt cx="0" cy="0"/>
        </a:xfrm>
      </p:grpSpPr>
      <p:sp>
        <p:nvSpPr>
          <p:cNvPr id="923" name="Google Shape;923;g7ee88a3c19_0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4" name="Google Shape;924;g7ee88a3c19_0_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1 min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There is no intention of combining the PM BOK Guide content and the DA BOK into one.  Each program is has its own approach.  Ideally we know both.  Some projects are best suited for a traditional project management approach while others favour an agile approach.  There is some common overlap between the programs, specifically in the risk management and governance guidance.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You may be wondering about the future of the PMI-ACP certification.  The ACP designation is a very good certification and there are no plans to stop the program at this time.  While it is not part of the Disciplined Agile certification program, anyone taking a DA certification will get credit for their ACP experience and education.  This means an accelerated path for those with an PMI-ACP who wish to attain a DA Certification</a:t>
            </a:r>
            <a:endParaRPr/>
          </a:p>
        </p:txBody>
      </p:sp>
      <p:sp>
        <p:nvSpPr>
          <p:cNvPr id="925" name="Google Shape;925;g7ee88a3c19_0_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3" name="Shape 933"/>
        <p:cNvGrpSpPr/>
        <p:nvPr/>
      </p:nvGrpSpPr>
      <p:grpSpPr>
        <a:xfrm>
          <a:off x="0" y="0"/>
          <a:ext cx="0" cy="0"/>
          <a:chOff x="0" y="0"/>
          <a:chExt cx="0" cy="0"/>
        </a:xfrm>
      </p:grpSpPr>
      <p:sp>
        <p:nvSpPr>
          <p:cNvPr id="934" name="Google Shape;934;g7ed63c02dc_1_4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5" name="Google Shape;935;g7ed63c02dc_1_4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1 minute</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rPr lang="en-US"/>
              <a:t>DA content is organized into 4 flows:  Mindset, People, Practices, and Flow</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&lt;refer to the components in the slide, such as ”The People aspect describes Roles &amp; Responsibilities as well as various strategies for organizing teams”&gt;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 will review some aspects of each of these aspects in the following slides</a:t>
            </a:r>
            <a:endParaRPr/>
          </a:p>
        </p:txBody>
      </p:sp>
      <p:sp>
        <p:nvSpPr>
          <p:cNvPr id="936" name="Google Shape;936;g7ed63c02dc_1_4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
        <p:nvSpPr>
          <p:cNvPr id="937" name="Google Shape;937;g7ed63c02dc_1_451: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a:solidFill>
                  <a:srgbClr val="000000"/>
                </a:solidFill>
              </a:rPr>
              <a:t>10 January 2020</a:t>
            </a:r>
            <a:endParaRPr>
              <a:solidFill>
                <a:srgbClr val="000000"/>
              </a:solidFill>
            </a:endParaRPr>
          </a:p>
        </p:txBody>
      </p:sp>
      <p:sp>
        <p:nvSpPr>
          <p:cNvPr id="938" name="Google Shape;938;g7ed63c02dc_1_451: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solidFill>
                  <a:srgbClr val="000000"/>
                </a:solidFill>
              </a:rPr>
              <a:t>copyright (c)  Net Objectives, Inc. All Rights Reserved.</a:t>
            </a:r>
            <a:endParaRPr/>
          </a:p>
        </p:txBody>
      </p:sp>
      <p:sp>
        <p:nvSpPr>
          <p:cNvPr id="939" name="Google Shape;939;g7ed63c02dc_1_451:notes"/>
          <p:cNvSpPr txBox="1"/>
          <p:nvPr>
            <p:ph idx="3" type="hdr"/>
          </p:nvPr>
        </p:nvSpPr>
        <p:spPr>
          <a:xfrm>
            <a:off x="0" y="0"/>
            <a:ext cx="2971800" cy="458788"/>
          </a:xfrm>
          <a:prstGeom prst="rect">
            <a:avLst/>
          </a:prstGeom>
          <a:noFill/>
          <a:ln>
            <a:noFill/>
          </a:ln>
        </p:spPr>
        <p:txBody>
          <a:bodyPr anchorCtr="0" anchor="t" bIns="45675" lIns="91375" spcFirstLastPara="1" rIns="91375" wrap="square" tIns="45675">
            <a:noAutofit/>
          </a:bodyPr>
          <a:lstStyle/>
          <a:p>
            <a:pPr indent="0" lvl="0" marL="0" rtl="0" algn="l">
              <a:spcBef>
                <a:spcPts val="0"/>
              </a:spcBef>
              <a:spcAft>
                <a:spcPts val="0"/>
              </a:spcAft>
              <a:buNone/>
            </a:pPr>
            <a:r>
              <a:t/>
            </a:r>
            <a:endParaRPr>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1" name="Shape 951"/>
        <p:cNvGrpSpPr/>
        <p:nvPr/>
      </p:nvGrpSpPr>
      <p:grpSpPr>
        <a:xfrm>
          <a:off x="0" y="0"/>
          <a:ext cx="0" cy="0"/>
          <a:chOff x="0" y="0"/>
          <a:chExt cx="0" cy="0"/>
        </a:xfrm>
      </p:grpSpPr>
      <p:sp>
        <p:nvSpPr>
          <p:cNvPr id="952" name="Google Shape;952;g7ed63c02dc_1_4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3" name="Google Shape;953;g7ed63c02dc_1_48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2 minutes</a:t>
            </a:r>
            <a:endParaRPr/>
          </a:p>
          <a:p>
            <a:pPr indent="0" lvl="0" marL="0" marR="0" rtl="0" algn="l">
              <a:lnSpc>
                <a:spcPct val="100000"/>
              </a:lnSpc>
              <a:spcBef>
                <a:spcPts val="0"/>
              </a:spcBef>
              <a:spcAft>
                <a:spcPts val="0"/>
              </a:spcAft>
              <a:buClr>
                <a:schemeClr val="dk1"/>
              </a:buClr>
              <a:buSzPts val="1200"/>
              <a:buFont typeface="Calibri"/>
              <a:buNone/>
            </a:pPr>
            <a:r>
              <a:t/>
            </a:r>
            <a:endParaRPr/>
          </a:p>
          <a:p>
            <a:pPr indent="-171450" lvl="0" marL="171450" marR="0" rtl="0" algn="l">
              <a:lnSpc>
                <a:spcPct val="100000"/>
              </a:lnSpc>
              <a:spcBef>
                <a:spcPts val="0"/>
              </a:spcBef>
              <a:spcAft>
                <a:spcPts val="0"/>
              </a:spcAft>
              <a:buClr>
                <a:schemeClr val="dk1"/>
              </a:buClr>
              <a:buSzPts val="1200"/>
              <a:buFont typeface="Arial"/>
              <a:buChar char="•"/>
            </a:pPr>
            <a:r>
              <a:rPr lang="en-US"/>
              <a:t>Primary roles are ones that we typically see on all teams regardless of the situation</a:t>
            </a:r>
            <a:endParaRPr/>
          </a:p>
          <a:p>
            <a:pPr indent="-171450" lvl="0" marL="171450" marR="0" rtl="0" algn="l">
              <a:lnSpc>
                <a:spcPct val="100000"/>
              </a:lnSpc>
              <a:spcBef>
                <a:spcPts val="0"/>
              </a:spcBef>
              <a:spcAft>
                <a:spcPts val="0"/>
              </a:spcAft>
              <a:buClr>
                <a:schemeClr val="dk1"/>
              </a:buClr>
              <a:buSzPts val="1200"/>
              <a:buFont typeface="Arial"/>
              <a:buChar char="•"/>
            </a:pPr>
            <a:r>
              <a:rPr lang="en-US"/>
              <a:t>DA explicitly brings in the role of Architecture Owner.  Scott and Mark like to say that the Architecture Owner is responsible for “good technical behavior” on the team, ensuring that organizational standards are followed and that the work is of good quality.</a:t>
            </a:r>
            <a:endParaRPr/>
          </a:p>
          <a:p>
            <a:pPr indent="-171450" lvl="0" marL="171450" marR="0" rtl="0" algn="l">
              <a:lnSpc>
                <a:spcPct val="100000"/>
              </a:lnSpc>
              <a:spcBef>
                <a:spcPts val="0"/>
              </a:spcBef>
              <a:spcAft>
                <a:spcPts val="0"/>
              </a:spcAft>
              <a:buClr>
                <a:schemeClr val="dk1"/>
              </a:buClr>
              <a:buSzPts val="1200"/>
              <a:buFont typeface="Arial"/>
              <a:buChar char="•"/>
            </a:pPr>
            <a:r>
              <a:rPr lang="en-US"/>
              <a:t>Stakeholder is more robust term than customer, although we really love the word customer.</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There are other roles in DA for scaling situations such as Program Manager.  It is important to understand that these are just roles, not job titles.  Additionally, your names for some of these may be different.  For instance you may wish to call a Team Lead a Scrum Master, or an Agile Project Manager.  DA is agnostic with terminology.</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____</a:t>
            </a:r>
            <a:endParaRPr/>
          </a:p>
          <a:p>
            <a:pPr indent="0" lvl="0" marL="0" marR="0" rtl="0" algn="l">
              <a:lnSpc>
                <a:spcPct val="100000"/>
              </a:lnSpc>
              <a:spcBef>
                <a:spcPts val="0"/>
              </a:spcBef>
              <a:spcAft>
                <a:spcPts val="0"/>
              </a:spcAft>
              <a:buClr>
                <a:schemeClr val="dk1"/>
              </a:buClr>
              <a:buSzPts val="1200"/>
              <a:buFont typeface="Calibri"/>
              <a:buNone/>
            </a:pPr>
            <a:r>
              <a:rPr lang="en-US"/>
              <a:t>https://disciplinedagiledelivery.com/roles-on-dad-teams/</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Image source: Canstock</a:t>
            </a:r>
            <a:endParaRPr/>
          </a:p>
        </p:txBody>
      </p:sp>
      <p:sp>
        <p:nvSpPr>
          <p:cNvPr id="954" name="Google Shape;954;g7ed63c02dc_1_483: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Disciplined Agile Delivery: Introduction to DAD</a:t>
            </a:r>
            <a:endParaRPr/>
          </a:p>
        </p:txBody>
      </p:sp>
      <p:sp>
        <p:nvSpPr>
          <p:cNvPr id="955" name="Google Shape;955;g7ed63c02dc_1_48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956" name="Google Shape;956;g7ed63c02dc_1_483: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a:t>November 2019</a:t>
            </a:r>
            <a:endParaRPr/>
          </a:p>
        </p:txBody>
      </p:sp>
      <p:sp>
        <p:nvSpPr>
          <p:cNvPr id="957" name="Google Shape;957;g7ed63c02dc_1_483: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Copyright (c) Project Management Institute. All Rights Reserved. </a:t>
            </a:r>
            <a:endParaRPr/>
          </a:p>
          <a:p>
            <a:pPr indent="0" lvl="0" marL="0" rtl="0" algn="l">
              <a:spcBef>
                <a:spcPts val="0"/>
              </a:spcBef>
              <a:spcAft>
                <a:spcPts val="0"/>
              </a:spcAft>
              <a:buNone/>
            </a:pPr>
            <a:r>
              <a:rPr lang="en-US"/>
              <a:t>This material is being provided as part of a PMI Disciplined Agile Workshop.</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0" name="Shape 980"/>
        <p:cNvGrpSpPr/>
        <p:nvPr/>
      </p:nvGrpSpPr>
      <p:grpSpPr>
        <a:xfrm>
          <a:off x="0" y="0"/>
          <a:ext cx="0" cy="0"/>
          <a:chOff x="0" y="0"/>
          <a:chExt cx="0" cy="0"/>
        </a:xfrm>
      </p:grpSpPr>
      <p:sp>
        <p:nvSpPr>
          <p:cNvPr id="981" name="Google Shape;981;g7ef6dc8549_0_25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2" name="Google Shape;982;g7ef6dc8549_0_2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9" name="Shape 1079"/>
        <p:cNvGrpSpPr/>
        <p:nvPr/>
      </p:nvGrpSpPr>
      <p:grpSpPr>
        <a:xfrm>
          <a:off x="0" y="0"/>
          <a:ext cx="0" cy="0"/>
          <a:chOff x="0" y="0"/>
          <a:chExt cx="0" cy="0"/>
        </a:xfrm>
      </p:grpSpPr>
      <p:sp>
        <p:nvSpPr>
          <p:cNvPr id="1080" name="Google Shape;1080;g7ef6dc8549_0_7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1" name="Google Shape;1081;g7ef6dc8549_0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5" name="Shape 775"/>
        <p:cNvGrpSpPr/>
        <p:nvPr/>
      </p:nvGrpSpPr>
      <p:grpSpPr>
        <a:xfrm>
          <a:off x="0" y="0"/>
          <a:ext cx="0" cy="0"/>
          <a:chOff x="0" y="0"/>
          <a:chExt cx="0" cy="0"/>
        </a:xfrm>
      </p:grpSpPr>
      <p:sp>
        <p:nvSpPr>
          <p:cNvPr id="776" name="Google Shape;776;g7ef6dc8549_0_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7" name="Google Shape;777;g7ef6dc8549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1" name="Shape 1111"/>
        <p:cNvGrpSpPr/>
        <p:nvPr/>
      </p:nvGrpSpPr>
      <p:grpSpPr>
        <a:xfrm>
          <a:off x="0" y="0"/>
          <a:ext cx="0" cy="0"/>
          <a:chOff x="0" y="0"/>
          <a:chExt cx="0" cy="0"/>
        </a:xfrm>
      </p:grpSpPr>
      <p:sp>
        <p:nvSpPr>
          <p:cNvPr id="1112" name="Google Shape;1112;g7ed63c02dc_1_5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3" name="Google Shape;1113;g7ed63c02dc_1_5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1 min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These are some examples of Process Blades.  The hex in the middle of this diagram depicts a typical Scrum team.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Many people assume that agile teams are whole, meaning that they have all the skills, people (and authority) needed to get the job done, but this simply isn’t the case</a:t>
            </a:r>
            <a:endParaRPr/>
          </a:p>
          <a:p>
            <a:pPr indent="0" lvl="0" marL="0" rtl="0" algn="l">
              <a:spcBef>
                <a:spcPts val="0"/>
              </a:spcBef>
              <a:spcAft>
                <a:spcPts val="0"/>
              </a:spcAft>
              <a:buNone/>
            </a:pPr>
            <a:r>
              <a:rPr lang="en-US"/>
              <a:t>Teams need to collaborate with other teams/groups to accomplish their goals</a:t>
            </a:r>
            <a:endParaRPr/>
          </a:p>
          <a:p>
            <a:pPr indent="0" lvl="0" marL="0" rtl="0" algn="l">
              <a:spcBef>
                <a:spcPts val="0"/>
              </a:spcBef>
              <a:spcAft>
                <a:spcPts val="0"/>
              </a:spcAft>
              <a:buNone/>
            </a:pPr>
            <a:r>
              <a:rPr lang="en-US"/>
              <a:t>These teams need to work in an agile-friendly nature.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Agile often fails in organization because the supporting groups themselves are not agile.  It is not their fault, they just haven’t been education on THEIR new Way of Working to be agile</a:t>
            </a:r>
            <a:endParaRPr/>
          </a:p>
        </p:txBody>
      </p:sp>
      <p:sp>
        <p:nvSpPr>
          <p:cNvPr id="1114" name="Google Shape;1114;g7ed63c02dc_1_5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115" name="Google Shape;1115;g7ed63c02dc_1_537: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a:t>1/10/20</a:t>
            </a:r>
            <a:endParaRPr/>
          </a:p>
        </p:txBody>
      </p:sp>
      <p:sp>
        <p:nvSpPr>
          <p:cNvPr id="1116" name="Google Shape;1116;g7ed63c02dc_1_537: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Copyright (c) Project Management Institute. All Rights Reserved. </a:t>
            </a:r>
            <a:endParaRPr/>
          </a:p>
          <a:p>
            <a:pPr indent="0" lvl="0" marL="0" rtl="0" algn="l">
              <a:spcBef>
                <a:spcPts val="0"/>
              </a:spcBef>
              <a:spcAft>
                <a:spcPts val="0"/>
              </a:spcAft>
              <a:buNone/>
            </a:pPr>
            <a:r>
              <a:rPr lang="en-US"/>
              <a:t>This material is being provided as part of a PMI Disciplined Agile Workshop.</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9" name="Shape 1169"/>
        <p:cNvGrpSpPr/>
        <p:nvPr/>
      </p:nvGrpSpPr>
      <p:grpSpPr>
        <a:xfrm>
          <a:off x="0" y="0"/>
          <a:ext cx="0" cy="0"/>
          <a:chOff x="0" y="0"/>
          <a:chExt cx="0" cy="0"/>
        </a:xfrm>
      </p:grpSpPr>
      <p:sp>
        <p:nvSpPr>
          <p:cNvPr id="1170" name="Google Shape;1170;g7ed63c02dc_1_5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1" name="Google Shape;1171;g7ed63c02dc_1_5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1 min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Behind each of these process blade are is a goal diagram where the practices are organized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Let’s look at the an example, the Data Management process blade…</a:t>
            </a:r>
            <a:endParaRPr/>
          </a:p>
        </p:txBody>
      </p:sp>
      <p:sp>
        <p:nvSpPr>
          <p:cNvPr id="1172" name="Google Shape;1172;g7ed63c02dc_1_59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173" name="Google Shape;1173;g7ed63c02dc_1_594: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a:t>1/10/20</a:t>
            </a:r>
            <a:endParaRPr/>
          </a:p>
        </p:txBody>
      </p:sp>
      <p:sp>
        <p:nvSpPr>
          <p:cNvPr id="1174" name="Google Shape;1174;g7ed63c02dc_1_594: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Copyright (c) Project Management Institute. All Rights Reserved. </a:t>
            </a:r>
            <a:endParaRPr/>
          </a:p>
          <a:p>
            <a:pPr indent="0" lvl="0" marL="0" rtl="0" algn="l">
              <a:spcBef>
                <a:spcPts val="0"/>
              </a:spcBef>
              <a:spcAft>
                <a:spcPts val="0"/>
              </a:spcAft>
              <a:buNone/>
            </a:pPr>
            <a:r>
              <a:rPr lang="en-US"/>
              <a:t>This material is being provided as part of a PMI Disciplined Agile Workshop.</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1" name="Shape 1181"/>
        <p:cNvGrpSpPr/>
        <p:nvPr/>
      </p:nvGrpSpPr>
      <p:grpSpPr>
        <a:xfrm>
          <a:off x="0" y="0"/>
          <a:ext cx="0" cy="0"/>
          <a:chOff x="0" y="0"/>
          <a:chExt cx="0" cy="0"/>
        </a:xfrm>
      </p:grpSpPr>
      <p:sp>
        <p:nvSpPr>
          <p:cNvPr id="1182" name="Google Shape;1182;g7ed63c02dc_1_6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3" name="Google Shape;1183;g7ed63c02dc_1_6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1 min</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rPr lang="en-US"/>
              <a:t>This is a summary of all of the goals at the “DAD” level of DA.  There is a goal diagram for each of these goals.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Regardless of what type of project you are on, you will have these goals.  For instance, you need to Form a Team, if you don’t have one. And you will need to Plan the Release</a:t>
            </a:r>
            <a:endParaRPr/>
          </a:p>
          <a:p>
            <a:pPr indent="0" lvl="0" marL="0" rtl="0" algn="l">
              <a:spcBef>
                <a:spcPts val="0"/>
              </a:spcBef>
              <a:spcAft>
                <a:spcPts val="0"/>
              </a:spcAft>
              <a:buNone/>
            </a:pPr>
            <a:r>
              <a:t/>
            </a:r>
            <a:endParaRPr/>
          </a:p>
        </p:txBody>
      </p:sp>
      <p:sp>
        <p:nvSpPr>
          <p:cNvPr id="1184" name="Google Shape;1184;g7ed63c02dc_1_6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9" name="Shape 1189"/>
        <p:cNvGrpSpPr/>
        <p:nvPr/>
      </p:nvGrpSpPr>
      <p:grpSpPr>
        <a:xfrm>
          <a:off x="0" y="0"/>
          <a:ext cx="0" cy="0"/>
          <a:chOff x="0" y="0"/>
          <a:chExt cx="0" cy="0"/>
        </a:xfrm>
      </p:grpSpPr>
      <p:sp>
        <p:nvSpPr>
          <p:cNvPr id="1190" name="Google Shape;1190;g7ef6dc8549_0_2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1" name="Google Shape;1191;g7ef6dc8549_0_2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1 min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Behind each of these process blade are is a goal diagram where the practices are organized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Let’s look at the an example, the Data Management process blade…</a:t>
            </a:r>
            <a:endParaRPr/>
          </a:p>
        </p:txBody>
      </p:sp>
      <p:sp>
        <p:nvSpPr>
          <p:cNvPr id="1192" name="Google Shape;1192;g7ef6dc8549_0_2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193" name="Google Shape;1193;g7ef6dc8549_0_240:notes"/>
          <p:cNvSpPr txBox="1"/>
          <p:nvPr>
            <p:ph idx="10" type="dt"/>
          </p:nvPr>
        </p:nvSpPr>
        <p:spPr>
          <a:xfrm>
            <a:off x="3884613" y="0"/>
            <a:ext cx="2971800" cy="4587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a:t>1/10/20</a:t>
            </a:r>
            <a:endParaRPr/>
          </a:p>
        </p:txBody>
      </p:sp>
      <p:sp>
        <p:nvSpPr>
          <p:cNvPr id="1194" name="Google Shape;1194;g7ef6dc8549_0_240:notes"/>
          <p:cNvSpPr txBox="1"/>
          <p:nvPr>
            <p:ph idx="11" type="ftr"/>
          </p:nvPr>
        </p:nvSpPr>
        <p:spPr>
          <a:xfrm>
            <a:off x="0" y="8685213"/>
            <a:ext cx="2971800" cy="4587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Copyright (c) Project Management Institute. All Rights Reserved. </a:t>
            </a:r>
            <a:endParaRPr/>
          </a:p>
          <a:p>
            <a:pPr indent="0" lvl="0" marL="0" rtl="0" algn="l">
              <a:spcBef>
                <a:spcPts val="0"/>
              </a:spcBef>
              <a:spcAft>
                <a:spcPts val="0"/>
              </a:spcAft>
              <a:buNone/>
            </a:pPr>
            <a:r>
              <a:rPr lang="en-US"/>
              <a:t>This material is being provided as part of a PMI Disciplined Agile Workshop.</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1" name="Shape 1201"/>
        <p:cNvGrpSpPr/>
        <p:nvPr/>
      </p:nvGrpSpPr>
      <p:grpSpPr>
        <a:xfrm>
          <a:off x="0" y="0"/>
          <a:ext cx="0" cy="0"/>
          <a:chOff x="0" y="0"/>
          <a:chExt cx="0" cy="0"/>
        </a:xfrm>
      </p:grpSpPr>
      <p:sp>
        <p:nvSpPr>
          <p:cNvPr id="1202" name="Google Shape;1202;g773f5e0198_0_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3" name="Google Shape;1203;g773f5e0198_0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7" name="Shape 1207"/>
        <p:cNvGrpSpPr/>
        <p:nvPr/>
      </p:nvGrpSpPr>
      <p:grpSpPr>
        <a:xfrm>
          <a:off x="0" y="0"/>
          <a:ext cx="0" cy="0"/>
          <a:chOff x="0" y="0"/>
          <a:chExt cx="0" cy="0"/>
        </a:xfrm>
      </p:grpSpPr>
      <p:sp>
        <p:nvSpPr>
          <p:cNvPr id="1208" name="Google Shape;1208;g7ed63c02dc_1_6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9" name="Google Shape;1209;g7ed63c02dc_1_6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2 min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is the goal diagram for the Data Management process blade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Each goal has a set of things to consider, which are represented by the rectangles, such as Improve Quality &lt;point to it&gt;.  These are called Decision Points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For each decision point there are a set of options.  The ones that are bold and italicized represent default practices, good things to start with.</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If there is an arrow beside the choices, it means that it is an ordered list, and that, generally speaking the practices at the top are better than the practices at the bottom</a:t>
            </a:r>
            <a:endParaRPr/>
          </a:p>
        </p:txBody>
      </p:sp>
      <p:sp>
        <p:nvSpPr>
          <p:cNvPr id="1210" name="Google Shape;1210;g7ed63c02dc_1_6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211" name="Google Shape;1211;g7ed63c02dc_1_615: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a:t>1/10/20</a:t>
            </a:r>
            <a:endParaRPr/>
          </a:p>
        </p:txBody>
      </p:sp>
      <p:sp>
        <p:nvSpPr>
          <p:cNvPr id="1212" name="Google Shape;1212;g7ed63c02dc_1_615: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Copyright (c) Project Management Institute. All Rights Reserved. </a:t>
            </a:r>
            <a:endParaRPr/>
          </a:p>
          <a:p>
            <a:pPr indent="0" lvl="0" marL="0" rtl="0" algn="l">
              <a:spcBef>
                <a:spcPts val="0"/>
              </a:spcBef>
              <a:spcAft>
                <a:spcPts val="0"/>
              </a:spcAft>
              <a:buNone/>
            </a:pPr>
            <a:r>
              <a:rPr lang="en-US"/>
              <a:t>This material is being provided as part of a PMI Disciplined Agile Workshop.</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0" name="Shape 1220"/>
        <p:cNvGrpSpPr/>
        <p:nvPr/>
      </p:nvGrpSpPr>
      <p:grpSpPr>
        <a:xfrm>
          <a:off x="0" y="0"/>
          <a:ext cx="0" cy="0"/>
          <a:chOff x="0" y="0"/>
          <a:chExt cx="0" cy="0"/>
        </a:xfrm>
      </p:grpSpPr>
      <p:sp>
        <p:nvSpPr>
          <p:cNvPr id="1221" name="Google Shape;1221;g7ed63c02dc_1_6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2" name="Google Shape;1222;g7ed63c02dc_1_6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2 min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Here is another example of a goal diagram, the Explore Scope goal.</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Agile teaches us that User Stories are a good way of capturing requirements in a light weight agile fashion.  You can see User Story as an option in the Explore Usage decision point &lt;point to User Story option&gt;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But we usually discover that User Stories aren’t enough.  Agile teams often struggle because they don’t understand what other requirements modeling options are available.  This is where the power of the DA toolkit comes in.  It lays out the most popular options so that you can pick ones that can make you more effective.  For instance, &lt;click to build the slide to show Persona highlighted&gt; Personas can be a good way to understand our stakeholders better so that we can create a better user experience.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&lt;click to build out the highlight of the description of personas on the right of the slide&gt;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the Choose you WoW book, each strategy such as personas are defined, as well as the trade-offs so that you can decide if the technique would be useful for you.</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helps you make better decisions to optimize your “way of working”</a:t>
            </a:r>
            <a:endParaRPr/>
          </a:p>
        </p:txBody>
      </p:sp>
      <p:sp>
        <p:nvSpPr>
          <p:cNvPr id="1223" name="Google Shape;1223;g7ed63c02dc_1_6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1" name="Shape 1231"/>
        <p:cNvGrpSpPr/>
        <p:nvPr/>
      </p:nvGrpSpPr>
      <p:grpSpPr>
        <a:xfrm>
          <a:off x="0" y="0"/>
          <a:ext cx="0" cy="0"/>
          <a:chOff x="0" y="0"/>
          <a:chExt cx="0" cy="0"/>
        </a:xfrm>
      </p:grpSpPr>
      <p:sp>
        <p:nvSpPr>
          <p:cNvPr id="1232" name="Google Shape;1232;g7ef6dc8549_0_2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3" name="Google Shape;1233;g7ef6dc8549_0_2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2 min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&lt;read the slide, add the following context if you like&gt;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No matter what kind of agile you are using, you can be more effective with the DA Toolkit.  As an industry we need to set the bar higher for agile professionals that just getting a 2-day certification, which has no requirement for real experience, and trivial test, if there is one at all.</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With PMI’s acquisition of DA, PMI is committed to raising the standard of professionalism in the agile community.</a:t>
            </a:r>
            <a:endParaRPr/>
          </a:p>
          <a:p>
            <a:pPr indent="0" lvl="0" marL="0" rtl="0" algn="l">
              <a:spcBef>
                <a:spcPts val="0"/>
              </a:spcBef>
              <a:spcAft>
                <a:spcPts val="0"/>
              </a:spcAft>
              <a:buNone/>
            </a:pPr>
            <a:r>
              <a:t/>
            </a:r>
            <a:endParaRPr/>
          </a:p>
        </p:txBody>
      </p:sp>
      <p:sp>
        <p:nvSpPr>
          <p:cNvPr id="1234" name="Google Shape;1234;g7ef6dc8549_0_2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0" name="Shape 1240"/>
        <p:cNvGrpSpPr/>
        <p:nvPr/>
      </p:nvGrpSpPr>
      <p:grpSpPr>
        <a:xfrm>
          <a:off x="0" y="0"/>
          <a:ext cx="0" cy="0"/>
          <a:chOff x="0" y="0"/>
          <a:chExt cx="0" cy="0"/>
        </a:xfrm>
      </p:grpSpPr>
      <p:sp>
        <p:nvSpPr>
          <p:cNvPr id="1241" name="Google Shape;1241;g7ed63c02dc_1_7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2" name="Google Shape;1242;g7ed63c02dc_1_7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2 min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&lt;read the slide, add the following context if you like&gt;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No matter what kind of agile you are using, you can be more effective with the DA Toolkit.  As an industry we need to set the bar higher for agile professionals that just getting a 2-day certification, which has no requirement for real experience, and trivial test, if there is one at all.</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With PMI’s acquisition of DA, PMI is committed to raising the standard of professionalism in the agile community.</a:t>
            </a:r>
            <a:endParaRPr/>
          </a:p>
          <a:p>
            <a:pPr indent="0" lvl="0" marL="0" rtl="0" algn="l">
              <a:spcBef>
                <a:spcPts val="0"/>
              </a:spcBef>
              <a:spcAft>
                <a:spcPts val="0"/>
              </a:spcAft>
              <a:buNone/>
            </a:pPr>
            <a:r>
              <a:t/>
            </a:r>
            <a:endParaRPr/>
          </a:p>
        </p:txBody>
      </p:sp>
      <p:sp>
        <p:nvSpPr>
          <p:cNvPr id="1243" name="Google Shape;1243;g7ed63c02dc_1_7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2" name="Shape 1252"/>
        <p:cNvGrpSpPr/>
        <p:nvPr/>
      </p:nvGrpSpPr>
      <p:grpSpPr>
        <a:xfrm>
          <a:off x="0" y="0"/>
          <a:ext cx="0" cy="0"/>
          <a:chOff x="0" y="0"/>
          <a:chExt cx="0" cy="0"/>
        </a:xfrm>
      </p:grpSpPr>
      <p:sp>
        <p:nvSpPr>
          <p:cNvPr id="1253" name="Google Shape;1253;g773f5e019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4" name="Google Shape;1254;g773f5e0198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2 min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&lt;read the slide, add the following context if you like&gt;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No matter what kind of agile you are using, you can be more effective with the DA Toolkit.  As an industry we need to set the bar higher for agile professionals that just getting a 2-day certification, which has no requirement for real experience, and trivial test, if there is one at all.</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With PMI’s acquisition of DA, PMI is committed to raising the standard of professionalism in the agile community.</a:t>
            </a:r>
            <a:endParaRPr/>
          </a:p>
          <a:p>
            <a:pPr indent="0" lvl="0" marL="0" rtl="0" algn="l">
              <a:spcBef>
                <a:spcPts val="0"/>
              </a:spcBef>
              <a:spcAft>
                <a:spcPts val="0"/>
              </a:spcAft>
              <a:buNone/>
            </a:pPr>
            <a:r>
              <a:t/>
            </a:r>
            <a:endParaRPr/>
          </a:p>
        </p:txBody>
      </p:sp>
      <p:sp>
        <p:nvSpPr>
          <p:cNvPr id="1255" name="Google Shape;1255;g773f5e0198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3" name="Shape 783"/>
        <p:cNvGrpSpPr/>
        <p:nvPr/>
      </p:nvGrpSpPr>
      <p:grpSpPr>
        <a:xfrm>
          <a:off x="0" y="0"/>
          <a:ext cx="0" cy="0"/>
          <a:chOff x="0" y="0"/>
          <a:chExt cx="0" cy="0"/>
        </a:xfrm>
      </p:grpSpPr>
      <p:sp>
        <p:nvSpPr>
          <p:cNvPr id="784" name="Google Shape;784;g7efc1cb744_0_4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5" name="Google Shape;785;g7efc1cb744_0_4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1" name="Shape 1261"/>
        <p:cNvGrpSpPr/>
        <p:nvPr/>
      </p:nvGrpSpPr>
      <p:grpSpPr>
        <a:xfrm>
          <a:off x="0" y="0"/>
          <a:ext cx="0" cy="0"/>
          <a:chOff x="0" y="0"/>
          <a:chExt cx="0" cy="0"/>
        </a:xfrm>
      </p:grpSpPr>
      <p:sp>
        <p:nvSpPr>
          <p:cNvPr id="1262" name="Google Shape;1262;g7ed63c02dc_1_7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3" name="Google Shape;1263;g7ed63c02dc_1_7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lang="en-US">
                <a:latin typeface="Arial"/>
                <a:ea typeface="Arial"/>
                <a:cs typeface="Arial"/>
                <a:sym typeface="Arial"/>
              </a:rPr>
              <a:t>&lt;change the bottom left of this slide for you!&gt;</a:t>
            </a:r>
            <a:endParaRPr/>
          </a:p>
          <a:p>
            <a:pPr indent="0" lvl="0" marL="0" rtl="0" algn="l">
              <a:spcBef>
                <a:spcPts val="0"/>
              </a:spcBef>
              <a:spcAft>
                <a:spcPts val="0"/>
              </a:spcAft>
              <a:buNone/>
            </a:pPr>
            <a:r>
              <a:t/>
            </a:r>
            <a:endParaRPr b="0">
              <a:latin typeface="Arial"/>
              <a:ea typeface="Arial"/>
              <a:cs typeface="Arial"/>
              <a:sym typeface="Arial"/>
            </a:endParaRPr>
          </a:p>
          <a:p>
            <a:pPr indent="0" lvl="0" marL="0" rtl="0" algn="l">
              <a:spcBef>
                <a:spcPts val="0"/>
              </a:spcBef>
              <a:spcAft>
                <a:spcPts val="0"/>
              </a:spcAft>
              <a:buNone/>
            </a:pPr>
            <a:r>
              <a:rPr b="0" lang="en-US">
                <a:latin typeface="Arial"/>
                <a:ea typeface="Arial"/>
                <a:cs typeface="Arial"/>
                <a:sym typeface="Arial"/>
              </a:rPr>
              <a:t>&lt;Congratulations on your wonderful talk.  Take a bow&gt;</a:t>
            </a:r>
            <a:endParaRPr>
              <a:latin typeface="Arial"/>
              <a:ea typeface="Arial"/>
              <a:cs typeface="Arial"/>
              <a:sym typeface="Arial"/>
            </a:endParaRPr>
          </a:p>
          <a:p>
            <a:pPr indent="0" lvl="0" marL="0" rtl="0" algn="l">
              <a:spcBef>
                <a:spcPts val="0"/>
              </a:spcBef>
              <a:spcAft>
                <a:spcPts val="0"/>
              </a:spcAft>
              <a:buNone/>
            </a:pPr>
            <a:r>
              <a:t/>
            </a:r>
            <a:endParaRPr b="1">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p:txBody>
      </p:sp>
      <p:sp>
        <p:nvSpPr>
          <p:cNvPr id="1264" name="Google Shape;1264;g7ed63c02dc_1_7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8" name="Shape 1268"/>
        <p:cNvGrpSpPr/>
        <p:nvPr/>
      </p:nvGrpSpPr>
      <p:grpSpPr>
        <a:xfrm>
          <a:off x="0" y="0"/>
          <a:ext cx="0" cy="0"/>
          <a:chOff x="0" y="0"/>
          <a:chExt cx="0" cy="0"/>
        </a:xfrm>
      </p:grpSpPr>
      <p:sp>
        <p:nvSpPr>
          <p:cNvPr id="1269" name="Google Shape;1269;g7ed63c02dc_1_6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0" name="Google Shape;1270;g7ed63c02dc_1_6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US"/>
              <a:t>2 min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Shortly after Disciplined Agile was acquired by PMI, the also acquired FLEX which is a framework developed by Al Shalloway of NetObjectives Inc.  As the DA team integrates FLEX into DA, this will become the high level diagram for DA, similar to Scaled Agile’s SAFe diagram.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beauty of this diagram is that it shows how value should flow to our customers.  How that is actually done is described behind each of these shapes.  The strategies to optimize the flow come from the DA toolkit which is why they fit so well together.</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FLEX is very good at “fixing” or optimizing large agile at scale programs, such as SAFe.  SAFe implementations often struggle, and by using FLEX and the DA Toolkit, the overall system can be improved by removing bottlenecks to improve the flow of value.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Expect to hear more about FLEX in the near future.</a:t>
            </a:r>
            <a:endParaRPr/>
          </a:p>
        </p:txBody>
      </p:sp>
      <p:sp>
        <p:nvSpPr>
          <p:cNvPr id="1271" name="Google Shape;1271;g7ed63c02dc_1_69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5" name="Shape 1275"/>
        <p:cNvGrpSpPr/>
        <p:nvPr/>
      </p:nvGrpSpPr>
      <p:grpSpPr>
        <a:xfrm>
          <a:off x="0" y="0"/>
          <a:ext cx="0" cy="0"/>
          <a:chOff x="0" y="0"/>
          <a:chExt cx="0" cy="0"/>
        </a:xfrm>
      </p:grpSpPr>
      <p:sp>
        <p:nvSpPr>
          <p:cNvPr id="1276" name="Google Shape;1276;g7ed63c02dc_1_4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7" name="Google Shape;1277;g7ed63c02dc_1_4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1 minute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Copying someone else’s approach to Agile is not the best way to achieve business agility.  Some organizations copy Spotify’s model that they created for themselves.  However, this is custom approach to agile designed by Spotify for their situation. That is, a Swedish on-line music company!  Unless that is your situation, it will unlikely work well for you.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What is impressive about Spotify is that they did what DA recommends, they evolved a Way of Working that made sense for them.  You should aspire to do the same.  The DA Body of Knowledge helps you to create your OWN Spotify, an agile model suited to your unique context.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Choose your Wow! book that you see here is an updated edition of the first book called Disciplined Agile Delivery which was published in 2012.  The book represents the DAD BOK.</a:t>
            </a:r>
            <a:endParaRPr/>
          </a:p>
        </p:txBody>
      </p:sp>
      <p:sp>
        <p:nvSpPr>
          <p:cNvPr id="1278" name="Google Shape;1278;g7ed63c02dc_1_4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6" name="Shape 1286"/>
        <p:cNvGrpSpPr/>
        <p:nvPr/>
      </p:nvGrpSpPr>
      <p:grpSpPr>
        <a:xfrm>
          <a:off x="0" y="0"/>
          <a:ext cx="0" cy="0"/>
          <a:chOff x="0" y="0"/>
          <a:chExt cx="0" cy="0"/>
        </a:xfrm>
      </p:grpSpPr>
      <p:sp>
        <p:nvSpPr>
          <p:cNvPr id="1287" name="Google Shape;1287;g7ed63c02dc_1_7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8" name="Google Shape;1288;g7ed63c02dc_1_70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3 mins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&lt;build out this slide reading each point.  This is an important slide to show that by referencing the DA toolkit we make better decisions with increases success early, applying proving strategies rather than trying to figure out everything yourself.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Point out that DA calls this “GUIDED” continuous improvement.  It uses the DA toolkit to guide your CI&gt;</a:t>
            </a:r>
            <a:endParaRPr/>
          </a:p>
        </p:txBody>
      </p:sp>
      <p:sp>
        <p:nvSpPr>
          <p:cNvPr id="1289" name="Google Shape;1289;g7ed63c02dc_1_70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2" name="Shape 1332"/>
        <p:cNvGrpSpPr/>
        <p:nvPr/>
      </p:nvGrpSpPr>
      <p:grpSpPr>
        <a:xfrm>
          <a:off x="0" y="0"/>
          <a:ext cx="0" cy="0"/>
          <a:chOff x="0" y="0"/>
          <a:chExt cx="0" cy="0"/>
        </a:xfrm>
      </p:grpSpPr>
      <p:sp>
        <p:nvSpPr>
          <p:cNvPr id="1333" name="Google Shape;1333;g7ed63c02dc_1_7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4" name="Google Shape;1334;g7ed63c02dc_1_7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2 min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is a J-curve that shows that when we adopt a methods such as Scrum of SAFe, we usually have a reduction in productivity as we learn it.  Then as we learn we get better, but this tends to level off, as teams don’t know how to improve further once they are doing whatever the method or framework says to do.</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By using the DA toolkit and Guided Continuous Improvement, we can continue to improve, indeed faster than traditional continuous improvement.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&lt;read the phrase at the bottom.  The important point is that you don’t have through out whatever you are doing and start fresh. If you are using Scrum that is fine, but chances are that you can improve,  In this way, DA is not disruptive to your teams&gt;</a:t>
            </a:r>
            <a:endParaRPr/>
          </a:p>
        </p:txBody>
      </p:sp>
      <p:sp>
        <p:nvSpPr>
          <p:cNvPr id="1335" name="Google Shape;1335;g7ed63c02dc_1_7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3" name="Shape 793"/>
        <p:cNvGrpSpPr/>
        <p:nvPr/>
      </p:nvGrpSpPr>
      <p:grpSpPr>
        <a:xfrm>
          <a:off x="0" y="0"/>
          <a:ext cx="0" cy="0"/>
          <a:chOff x="0" y="0"/>
          <a:chExt cx="0" cy="0"/>
        </a:xfrm>
      </p:grpSpPr>
      <p:sp>
        <p:nvSpPr>
          <p:cNvPr id="794" name="Google Shape;794;g7efc1cb744_0_9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5" name="Google Shape;795;g7efc1cb744_0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9" name="Shape 809"/>
        <p:cNvGrpSpPr/>
        <p:nvPr/>
      </p:nvGrpSpPr>
      <p:grpSpPr>
        <a:xfrm>
          <a:off x="0" y="0"/>
          <a:ext cx="0" cy="0"/>
          <a:chOff x="0" y="0"/>
          <a:chExt cx="0" cy="0"/>
        </a:xfrm>
      </p:grpSpPr>
      <p:sp>
        <p:nvSpPr>
          <p:cNvPr id="810" name="Google Shape;810;g7ef02bf51b_1_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1" name="Google Shape;811;g7ef02bf51b_1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5" name="Shape 825"/>
        <p:cNvGrpSpPr/>
        <p:nvPr/>
      </p:nvGrpSpPr>
      <p:grpSpPr>
        <a:xfrm>
          <a:off x="0" y="0"/>
          <a:ext cx="0" cy="0"/>
          <a:chOff x="0" y="0"/>
          <a:chExt cx="0" cy="0"/>
        </a:xfrm>
      </p:grpSpPr>
      <p:sp>
        <p:nvSpPr>
          <p:cNvPr id="826" name="Google Shape;826;g7ef6dc8549_0_18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7" name="Google Shape;827;g7ef6dc8549_0_1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5" name="Shape 835"/>
        <p:cNvGrpSpPr/>
        <p:nvPr/>
      </p:nvGrpSpPr>
      <p:grpSpPr>
        <a:xfrm>
          <a:off x="0" y="0"/>
          <a:ext cx="0" cy="0"/>
          <a:chOff x="0" y="0"/>
          <a:chExt cx="0" cy="0"/>
        </a:xfrm>
      </p:grpSpPr>
      <p:sp>
        <p:nvSpPr>
          <p:cNvPr id="836" name="Google Shape;836;g7ef6dc8549_0_19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7" name="Google Shape;837;g7ef6dc8549_0_1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4" name="Shape 844"/>
        <p:cNvGrpSpPr/>
        <p:nvPr/>
      </p:nvGrpSpPr>
      <p:grpSpPr>
        <a:xfrm>
          <a:off x="0" y="0"/>
          <a:ext cx="0" cy="0"/>
          <a:chOff x="0" y="0"/>
          <a:chExt cx="0" cy="0"/>
        </a:xfrm>
      </p:grpSpPr>
      <p:sp>
        <p:nvSpPr>
          <p:cNvPr id="845" name="Google Shape;845;g7ef02bf51b_1_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t>Disciplined Agile is a context sensitive toolkit that enables teams to choose their ways of working.</a:t>
            </a:r>
            <a:endParaRPr b="1"/>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Disciplined Agile is an agnostic hybrid that leverages strategies from a variety of sources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846" name="Google Shape;846;g7ef02bf51b_1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4" name="Shape 864"/>
        <p:cNvGrpSpPr/>
        <p:nvPr/>
      </p:nvGrpSpPr>
      <p:grpSpPr>
        <a:xfrm>
          <a:off x="0" y="0"/>
          <a:ext cx="0" cy="0"/>
          <a:chOff x="0" y="0"/>
          <a:chExt cx="0" cy="0"/>
        </a:xfrm>
      </p:grpSpPr>
      <p:sp>
        <p:nvSpPr>
          <p:cNvPr id="865" name="Google Shape;865;g7ef6dc8549_0_1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6" name="Google Shape;866;g7ef6dc8549_0_1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1 minute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Copying someone else’s approach to Agile is not the best way to achieve business agility.  Some organizations copy Spotify’s model that they created for themselves.  However, this is custom approach to agile designed by Spotify for their situation. That is, a Swedish on-line music company!  Unless that is your situation, it will unlikely work well for you.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What is impressive about Spotify is that they did what DA recommends, they evolved a Way of Working that made sense for them.  You should aspire to do the same.  The DA Body of Knowledge helps you to create your OWN Spotify, an agile model suited to your unique context.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Choose your Wow! book that you see here is an updated edition of the first book called Disciplined Agile Delivery which was published in 2012.  The book represents the DAD BOK.</a:t>
            </a:r>
            <a:endParaRPr/>
          </a:p>
        </p:txBody>
      </p:sp>
      <p:sp>
        <p:nvSpPr>
          <p:cNvPr id="867" name="Google Shape;867;g7ef6dc8549_0_1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2.xml.rels><?xml version="1.0" encoding="UTF-8" standalone="yes"?><Relationships xmlns="http://schemas.openxmlformats.org/package/2006/relationships"><Relationship Id="rId20" Type="http://schemas.openxmlformats.org/officeDocument/2006/relationships/image" Target="../media/image12.png"/><Relationship Id="rId11" Type="http://schemas.openxmlformats.org/officeDocument/2006/relationships/image" Target="../media/image15.png"/><Relationship Id="rId10" Type="http://schemas.openxmlformats.org/officeDocument/2006/relationships/image" Target="../media/image18.png"/><Relationship Id="rId13" Type="http://schemas.openxmlformats.org/officeDocument/2006/relationships/image" Target="../media/image8.png"/><Relationship Id="rId12"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4.png"/><Relationship Id="rId4" Type="http://schemas.openxmlformats.org/officeDocument/2006/relationships/image" Target="../media/image19.png"/><Relationship Id="rId9" Type="http://schemas.openxmlformats.org/officeDocument/2006/relationships/image" Target="../media/image11.png"/><Relationship Id="rId15" Type="http://schemas.openxmlformats.org/officeDocument/2006/relationships/image" Target="../media/image1.png"/><Relationship Id="rId14" Type="http://schemas.openxmlformats.org/officeDocument/2006/relationships/image" Target="../media/image2.png"/><Relationship Id="rId17" Type="http://schemas.openxmlformats.org/officeDocument/2006/relationships/image" Target="../media/image17.png"/><Relationship Id="rId16" Type="http://schemas.openxmlformats.org/officeDocument/2006/relationships/image" Target="../media/image7.png"/><Relationship Id="rId5" Type="http://schemas.openxmlformats.org/officeDocument/2006/relationships/image" Target="../media/image9.png"/><Relationship Id="rId19" Type="http://schemas.openxmlformats.org/officeDocument/2006/relationships/image" Target="../media/image4.png"/><Relationship Id="rId6" Type="http://schemas.openxmlformats.org/officeDocument/2006/relationships/image" Target="../media/image13.png"/><Relationship Id="rId18" Type="http://schemas.openxmlformats.org/officeDocument/2006/relationships/image" Target="../media/image16.png"/><Relationship Id="rId7" Type="http://schemas.openxmlformats.org/officeDocument/2006/relationships/image" Target="../media/image10.png"/><Relationship Id="rId8"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2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31.png"/></Relationships>
</file>

<file path=ppt/slideLayouts/_rels/slideLayout22.xml.rels><?xml version="1.0" encoding="UTF-8" standalone="yes"?><Relationships xmlns="http://schemas.openxmlformats.org/package/2006/relationships"><Relationship Id="rId10" Type="http://schemas.openxmlformats.org/officeDocument/2006/relationships/image" Target="../media/image24.png"/><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0.png"/><Relationship Id="rId5" Type="http://schemas.openxmlformats.org/officeDocument/2006/relationships/image" Target="../media/image23.png"/><Relationship Id="rId6" Type="http://schemas.openxmlformats.org/officeDocument/2006/relationships/image" Target="../media/image28.png"/><Relationship Id="rId7" Type="http://schemas.openxmlformats.org/officeDocument/2006/relationships/image" Target="../media/image25.png"/><Relationship Id="rId8" Type="http://schemas.openxmlformats.org/officeDocument/2006/relationships/image" Target="../media/image3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2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28.png"/></Relationships>
</file>

<file path=ppt/slideLayouts/_rels/slideLayout25.xml.rels><?xml version="1.0" encoding="UTF-8" standalone="yes"?><Relationships xmlns="http://schemas.openxmlformats.org/package/2006/relationships"><Relationship Id="rId10" Type="http://schemas.openxmlformats.org/officeDocument/2006/relationships/image" Target="../media/image24.png"/><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0.png"/><Relationship Id="rId5" Type="http://schemas.openxmlformats.org/officeDocument/2006/relationships/image" Target="../media/image23.png"/><Relationship Id="rId6" Type="http://schemas.openxmlformats.org/officeDocument/2006/relationships/image" Target="../media/image28.png"/><Relationship Id="rId7" Type="http://schemas.openxmlformats.org/officeDocument/2006/relationships/image" Target="../media/image25.png"/><Relationship Id="rId8" Type="http://schemas.openxmlformats.org/officeDocument/2006/relationships/image" Target="../media/image3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2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25.png"/></Relationships>
</file>

<file path=ppt/slideLayouts/_rels/slideLayout28.xml.rels><?xml version="1.0" encoding="UTF-8" standalone="yes"?><Relationships xmlns="http://schemas.openxmlformats.org/package/2006/relationships"><Relationship Id="rId10" Type="http://schemas.openxmlformats.org/officeDocument/2006/relationships/image" Target="../media/image24.png"/><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3.png"/><Relationship Id="rId5" Type="http://schemas.openxmlformats.org/officeDocument/2006/relationships/image" Target="../media/image28.png"/><Relationship Id="rId6" Type="http://schemas.openxmlformats.org/officeDocument/2006/relationships/image" Target="../media/image25.png"/><Relationship Id="rId7" Type="http://schemas.openxmlformats.org/officeDocument/2006/relationships/image" Target="../media/image31.png"/><Relationship Id="rId8" Type="http://schemas.openxmlformats.org/officeDocument/2006/relationships/image" Target="../media/image30.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 Id="rId3"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2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31.xml.rels><?xml version="1.0" encoding="UTF-8" standalone="yes"?><Relationships xmlns="http://schemas.openxmlformats.org/package/2006/relationships"><Relationship Id="rId11" Type="http://schemas.openxmlformats.org/officeDocument/2006/relationships/image" Target="../media/image21.png"/><Relationship Id="rId10" Type="http://schemas.openxmlformats.org/officeDocument/2006/relationships/image" Target="../media/image23.png"/><Relationship Id="rId1" Type="http://schemas.openxmlformats.org/officeDocument/2006/relationships/slideMaster" Target="../slideMasters/slideMaster1.xml"/><Relationship Id="rId2" Type="http://schemas.openxmlformats.org/officeDocument/2006/relationships/image" Target="../media/image42.png"/><Relationship Id="rId3" Type="http://schemas.openxmlformats.org/officeDocument/2006/relationships/image" Target="../media/image29.png"/><Relationship Id="rId4" Type="http://schemas.openxmlformats.org/officeDocument/2006/relationships/image" Target="../media/image27.png"/><Relationship Id="rId9" Type="http://schemas.openxmlformats.org/officeDocument/2006/relationships/image" Target="../media/image30.png"/><Relationship Id="rId5" Type="http://schemas.openxmlformats.org/officeDocument/2006/relationships/image" Target="../media/image26.png"/><Relationship Id="rId6" Type="http://schemas.openxmlformats.org/officeDocument/2006/relationships/image" Target="../media/image28.png"/><Relationship Id="rId7" Type="http://schemas.openxmlformats.org/officeDocument/2006/relationships/image" Target="../media/image31.png"/><Relationship Id="rId8" Type="http://schemas.openxmlformats.org/officeDocument/2006/relationships/image" Target="../media/image32.png"/></Relationships>
</file>

<file path=ppt/slideLayouts/_rels/slideLayout32.xml.rels><?xml version="1.0" encoding="UTF-8" standalone="yes"?><Relationships xmlns="http://schemas.openxmlformats.org/package/2006/relationships"><Relationship Id="rId11" Type="http://schemas.openxmlformats.org/officeDocument/2006/relationships/image" Target="../media/image22.png"/><Relationship Id="rId10" Type="http://schemas.openxmlformats.org/officeDocument/2006/relationships/image" Target="../media/image28.png"/><Relationship Id="rId1" Type="http://schemas.openxmlformats.org/officeDocument/2006/relationships/slideMaster" Target="../slideMasters/slideMaster1.xml"/><Relationship Id="rId2" Type="http://schemas.openxmlformats.org/officeDocument/2006/relationships/image" Target="../media/image42.png"/><Relationship Id="rId3" Type="http://schemas.openxmlformats.org/officeDocument/2006/relationships/image" Target="../media/image29.png"/><Relationship Id="rId4" Type="http://schemas.openxmlformats.org/officeDocument/2006/relationships/image" Target="../media/image27.png"/><Relationship Id="rId9" Type="http://schemas.openxmlformats.org/officeDocument/2006/relationships/image" Target="../media/image26.png"/><Relationship Id="rId5" Type="http://schemas.openxmlformats.org/officeDocument/2006/relationships/image" Target="../media/image23.png"/><Relationship Id="rId6" Type="http://schemas.openxmlformats.org/officeDocument/2006/relationships/image" Target="../media/image25.png"/><Relationship Id="rId7" Type="http://schemas.openxmlformats.org/officeDocument/2006/relationships/image" Target="../media/image31.png"/><Relationship Id="rId8" Type="http://schemas.openxmlformats.org/officeDocument/2006/relationships/image" Target="../media/image30.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png"/><Relationship Id="rId3" Type="http://schemas.openxmlformats.org/officeDocument/2006/relationships/image" Target="../media/image2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0.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0.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0.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0.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0.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0.png"/><Relationship Id="rId3" Type="http://schemas.openxmlformats.org/officeDocument/2006/relationships/image" Target="../media/image34.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png"/><Relationship Id="rId3" Type="http://schemas.openxmlformats.org/officeDocument/2006/relationships/image" Target="../media/image37.png"/></Relationships>
</file>

<file path=ppt/slideLayouts/_rels/slideLayout45.xml.rels><?xml version="1.0" encoding="UTF-8" standalone="yes"?><Relationships xmlns="http://schemas.openxmlformats.org/package/2006/relationships"><Relationship Id="rId11" Type="http://schemas.openxmlformats.org/officeDocument/2006/relationships/image" Target="../media/image37.png"/><Relationship Id="rId10" Type="http://schemas.openxmlformats.org/officeDocument/2006/relationships/image" Target="../media/image44.png"/><Relationship Id="rId1" Type="http://schemas.openxmlformats.org/officeDocument/2006/relationships/slideMaster" Target="../slideMasters/slideMaster2.xml"/><Relationship Id="rId2" Type="http://schemas.openxmlformats.org/officeDocument/2006/relationships/image" Target="../media/image43.png"/><Relationship Id="rId3" Type="http://schemas.openxmlformats.org/officeDocument/2006/relationships/image" Target="../media/image41.png"/><Relationship Id="rId4" Type="http://schemas.openxmlformats.org/officeDocument/2006/relationships/image" Target="../media/image48.png"/><Relationship Id="rId9" Type="http://schemas.openxmlformats.org/officeDocument/2006/relationships/image" Target="../media/image45.png"/><Relationship Id="rId5" Type="http://schemas.openxmlformats.org/officeDocument/2006/relationships/image" Target="../media/image36.png"/><Relationship Id="rId6" Type="http://schemas.openxmlformats.org/officeDocument/2006/relationships/image" Target="../media/image38.png"/><Relationship Id="rId7" Type="http://schemas.openxmlformats.org/officeDocument/2006/relationships/image" Target="../media/image49.png"/><Relationship Id="rId8" Type="http://schemas.openxmlformats.org/officeDocument/2006/relationships/image" Target="../media/image46.png"/></Relationships>
</file>

<file path=ppt/slideLayouts/_rels/slideLayout46.xml.rels><?xml version="1.0" encoding="UTF-8" standalone="yes"?><Relationships xmlns="http://schemas.openxmlformats.org/package/2006/relationships"><Relationship Id="rId20" Type="http://schemas.openxmlformats.org/officeDocument/2006/relationships/image" Target="../media/image68.png"/><Relationship Id="rId11" Type="http://schemas.openxmlformats.org/officeDocument/2006/relationships/image" Target="../media/image62.png"/><Relationship Id="rId10" Type="http://schemas.openxmlformats.org/officeDocument/2006/relationships/image" Target="../media/image64.png"/><Relationship Id="rId13" Type="http://schemas.openxmlformats.org/officeDocument/2006/relationships/image" Target="../media/image57.png"/><Relationship Id="rId12" Type="http://schemas.openxmlformats.org/officeDocument/2006/relationships/image" Target="../media/image55.png"/><Relationship Id="rId1" Type="http://schemas.openxmlformats.org/officeDocument/2006/relationships/slideMaster" Target="../slideMasters/slideMaster2.xml"/><Relationship Id="rId2" Type="http://schemas.openxmlformats.org/officeDocument/2006/relationships/image" Target="../media/image47.png"/><Relationship Id="rId3" Type="http://schemas.openxmlformats.org/officeDocument/2006/relationships/image" Target="../media/image51.png"/><Relationship Id="rId4" Type="http://schemas.openxmlformats.org/officeDocument/2006/relationships/image" Target="../media/image61.png"/><Relationship Id="rId9" Type="http://schemas.openxmlformats.org/officeDocument/2006/relationships/image" Target="../media/image56.png"/><Relationship Id="rId15" Type="http://schemas.openxmlformats.org/officeDocument/2006/relationships/image" Target="../media/image66.png"/><Relationship Id="rId14" Type="http://schemas.openxmlformats.org/officeDocument/2006/relationships/image" Target="../media/image54.png"/><Relationship Id="rId17" Type="http://schemas.openxmlformats.org/officeDocument/2006/relationships/image" Target="../media/image67.png"/><Relationship Id="rId16" Type="http://schemas.openxmlformats.org/officeDocument/2006/relationships/image" Target="../media/image60.png"/><Relationship Id="rId5" Type="http://schemas.openxmlformats.org/officeDocument/2006/relationships/image" Target="../media/image58.png"/><Relationship Id="rId19" Type="http://schemas.openxmlformats.org/officeDocument/2006/relationships/image" Target="../media/image71.png"/><Relationship Id="rId6" Type="http://schemas.openxmlformats.org/officeDocument/2006/relationships/image" Target="../media/image52.png"/><Relationship Id="rId18" Type="http://schemas.openxmlformats.org/officeDocument/2006/relationships/image" Target="../media/image59.png"/><Relationship Id="rId7" Type="http://schemas.openxmlformats.org/officeDocument/2006/relationships/image" Target="../media/image65.png"/><Relationship Id="rId8" Type="http://schemas.openxmlformats.org/officeDocument/2006/relationships/image" Target="../media/image5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png"/><Relationship Id="rId3" Type="http://schemas.openxmlformats.org/officeDocument/2006/relationships/image" Target="../media/image34.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 Id="rId3" Type="http://schemas.openxmlformats.org/officeDocument/2006/relationships/image" Target="../media/image49.png"/></Relationships>
</file>

<file path=ppt/slideLayouts/_rels/slideLayout49.xml.rels><?xml version="1.0" encoding="UTF-8" standalone="yes"?><Relationships xmlns="http://schemas.openxmlformats.org/package/2006/relationships"><Relationship Id="rId10" Type="http://schemas.openxmlformats.org/officeDocument/2006/relationships/image" Target="../media/image34.png"/><Relationship Id="rId1" Type="http://schemas.openxmlformats.org/officeDocument/2006/relationships/slideMaster" Target="../slideMasters/slideMaster2.xml"/><Relationship Id="rId2" Type="http://schemas.openxmlformats.org/officeDocument/2006/relationships/image" Target="../media/image41.png"/><Relationship Id="rId3" Type="http://schemas.openxmlformats.org/officeDocument/2006/relationships/image" Target="../media/image48.png"/><Relationship Id="rId4" Type="http://schemas.openxmlformats.org/officeDocument/2006/relationships/image" Target="../media/image45.png"/><Relationship Id="rId9" Type="http://schemas.openxmlformats.org/officeDocument/2006/relationships/image" Target="../media/image46.png"/><Relationship Id="rId5" Type="http://schemas.openxmlformats.org/officeDocument/2006/relationships/image" Target="../media/image36.png"/><Relationship Id="rId6" Type="http://schemas.openxmlformats.org/officeDocument/2006/relationships/image" Target="../media/image44.png"/><Relationship Id="rId7" Type="http://schemas.openxmlformats.org/officeDocument/2006/relationships/image" Target="../media/image38.png"/><Relationship Id="rId8" Type="http://schemas.openxmlformats.org/officeDocument/2006/relationships/image" Target="../media/image4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 Id="rId3" Type="http://schemas.openxmlformats.org/officeDocument/2006/relationships/image" Target="../media/image3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 Id="rId3" Type="http://schemas.openxmlformats.org/officeDocument/2006/relationships/image" Target="../media/image44.png"/></Relationships>
</file>

<file path=ppt/slideLayouts/_rels/slideLayout52.xml.rels><?xml version="1.0" encoding="UTF-8" standalone="yes"?><Relationships xmlns="http://schemas.openxmlformats.org/package/2006/relationships"><Relationship Id="rId10" Type="http://schemas.openxmlformats.org/officeDocument/2006/relationships/image" Target="../media/image34.png"/><Relationship Id="rId1" Type="http://schemas.openxmlformats.org/officeDocument/2006/relationships/slideMaster" Target="../slideMasters/slideMaster2.xml"/><Relationship Id="rId2" Type="http://schemas.openxmlformats.org/officeDocument/2006/relationships/image" Target="../media/image41.png"/><Relationship Id="rId3" Type="http://schemas.openxmlformats.org/officeDocument/2006/relationships/image" Target="../media/image48.png"/><Relationship Id="rId4" Type="http://schemas.openxmlformats.org/officeDocument/2006/relationships/image" Target="../media/image45.png"/><Relationship Id="rId9" Type="http://schemas.openxmlformats.org/officeDocument/2006/relationships/image" Target="../media/image46.png"/><Relationship Id="rId5" Type="http://schemas.openxmlformats.org/officeDocument/2006/relationships/image" Target="../media/image36.png"/><Relationship Id="rId6" Type="http://schemas.openxmlformats.org/officeDocument/2006/relationships/image" Target="../media/image44.png"/><Relationship Id="rId7" Type="http://schemas.openxmlformats.org/officeDocument/2006/relationships/image" Target="../media/image38.png"/><Relationship Id="rId8" Type="http://schemas.openxmlformats.org/officeDocument/2006/relationships/image" Target="../media/image49.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1.png"/><Relationship Id="rId3" Type="http://schemas.openxmlformats.org/officeDocument/2006/relationships/image" Target="../media/image3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 Id="rId3" Type="http://schemas.openxmlformats.org/officeDocument/2006/relationships/image" Target="../media/image38.png"/></Relationships>
</file>

<file path=ppt/slideLayouts/_rels/slideLayout55.xml.rels><?xml version="1.0" encoding="UTF-8" standalone="yes"?><Relationships xmlns="http://schemas.openxmlformats.org/package/2006/relationships"><Relationship Id="rId10" Type="http://schemas.openxmlformats.org/officeDocument/2006/relationships/image" Target="../media/image34.png"/><Relationship Id="rId1" Type="http://schemas.openxmlformats.org/officeDocument/2006/relationships/slideMaster" Target="../slideMasters/slideMaster2.xml"/><Relationship Id="rId2" Type="http://schemas.openxmlformats.org/officeDocument/2006/relationships/image" Target="../media/image41.png"/><Relationship Id="rId3" Type="http://schemas.openxmlformats.org/officeDocument/2006/relationships/image" Target="../media/image48.png"/><Relationship Id="rId4" Type="http://schemas.openxmlformats.org/officeDocument/2006/relationships/image" Target="../media/image45.png"/><Relationship Id="rId9" Type="http://schemas.openxmlformats.org/officeDocument/2006/relationships/image" Target="../media/image36.png"/><Relationship Id="rId5" Type="http://schemas.openxmlformats.org/officeDocument/2006/relationships/image" Target="../media/image44.png"/><Relationship Id="rId6" Type="http://schemas.openxmlformats.org/officeDocument/2006/relationships/image" Target="../media/image38.png"/><Relationship Id="rId7" Type="http://schemas.openxmlformats.org/officeDocument/2006/relationships/image" Target="../media/image49.png"/><Relationship Id="rId8" Type="http://schemas.openxmlformats.org/officeDocument/2006/relationships/image" Target="../media/image46.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0.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0.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0.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0.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0.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0.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0.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0.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0.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0.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0.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8.png"/><Relationship Id="rId3" Type="http://schemas.openxmlformats.org/officeDocument/2006/relationships/image" Target="../media/image34.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0.png"/></Relationships>
</file>

<file path=ppt/slideLayouts/_rels/slideLayout73.xml.rels><?xml version="1.0" encoding="UTF-8" standalone="yes"?><Relationships xmlns="http://schemas.openxmlformats.org/package/2006/relationships"><Relationship Id="rId11" Type="http://schemas.openxmlformats.org/officeDocument/2006/relationships/image" Target="../media/image50.png"/><Relationship Id="rId10" Type="http://schemas.openxmlformats.org/officeDocument/2006/relationships/image" Target="../media/image36.png"/><Relationship Id="rId1" Type="http://schemas.openxmlformats.org/officeDocument/2006/relationships/slideMaster" Target="../slideMasters/slideMaster2.xml"/><Relationship Id="rId2" Type="http://schemas.openxmlformats.org/officeDocument/2006/relationships/image" Target="../media/image43.png"/><Relationship Id="rId3" Type="http://schemas.openxmlformats.org/officeDocument/2006/relationships/image" Target="../media/image41.png"/><Relationship Id="rId4" Type="http://schemas.openxmlformats.org/officeDocument/2006/relationships/image" Target="../media/image48.png"/><Relationship Id="rId9" Type="http://schemas.openxmlformats.org/officeDocument/2006/relationships/image" Target="../media/image46.png"/><Relationship Id="rId5" Type="http://schemas.openxmlformats.org/officeDocument/2006/relationships/image" Target="../media/image45.png"/><Relationship Id="rId6" Type="http://schemas.openxmlformats.org/officeDocument/2006/relationships/image" Target="../media/image44.png"/><Relationship Id="rId7" Type="http://schemas.openxmlformats.org/officeDocument/2006/relationships/image" Target="../media/image49.png"/><Relationship Id="rId8" Type="http://schemas.openxmlformats.org/officeDocument/2006/relationships/image" Target="../media/image69.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ESENTATION COVER 1 IMAGE">
  <p:cSld name="PRESENTATION COVER 1 IMAGE">
    <p:spTree>
      <p:nvGrpSpPr>
        <p:cNvPr id="15" name="Shape 15"/>
        <p:cNvGrpSpPr/>
        <p:nvPr/>
      </p:nvGrpSpPr>
      <p:grpSpPr>
        <a:xfrm>
          <a:off x="0" y="0"/>
          <a:ext cx="0" cy="0"/>
          <a:chOff x="0" y="0"/>
          <a:chExt cx="0" cy="0"/>
        </a:xfrm>
      </p:grpSpPr>
      <p:sp>
        <p:nvSpPr>
          <p:cNvPr id="16" name="Google Shape;16;p2"/>
          <p:cNvSpPr txBox="1"/>
          <p:nvPr>
            <p:ph type="title"/>
          </p:nvPr>
        </p:nvSpPr>
        <p:spPr>
          <a:xfrm>
            <a:off x="314326" y="1734906"/>
            <a:ext cx="3760788" cy="1719262"/>
          </a:xfrm>
          <a:prstGeom prst="rect">
            <a:avLst/>
          </a:prstGeom>
          <a:noFill/>
          <a:ln>
            <a:noFill/>
          </a:ln>
        </p:spPr>
        <p:txBody>
          <a:bodyPr anchorCtr="0" anchor="b" bIns="0" lIns="0" spcFirstLastPara="1" rIns="0" wrap="square" tIns="0">
            <a:noAutofit/>
          </a:bodyPr>
          <a:lstStyle>
            <a:lvl1pPr lvl="0" algn="l">
              <a:lnSpc>
                <a:spcPct val="114285"/>
              </a:lnSpc>
              <a:spcBef>
                <a:spcPts val="0"/>
              </a:spcBef>
              <a:spcAft>
                <a:spcPts val="0"/>
              </a:spcAft>
              <a:buClr>
                <a:schemeClr val="dk1"/>
              </a:buClr>
              <a:buSzPts val="2800"/>
              <a:buFont typeface="Arial"/>
              <a:buNone/>
              <a:defRPr sz="28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body"/>
          </p:nvPr>
        </p:nvSpPr>
        <p:spPr>
          <a:xfrm>
            <a:off x="314326" y="3608388"/>
            <a:ext cx="3760788" cy="473075"/>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1600"/>
              <a:buFont typeface="Arial"/>
              <a:buNone/>
              <a:defRPr sz="1600">
                <a:solidFill>
                  <a:schemeClr val="dk1"/>
                </a:solidFill>
              </a:defRPr>
            </a:lvl1pPr>
            <a:lvl2pPr indent="-228600" lvl="1" marL="914400" algn="l">
              <a:lnSpc>
                <a:spcPct val="90000"/>
              </a:lnSpc>
              <a:spcBef>
                <a:spcPts val="500"/>
              </a:spcBef>
              <a:spcAft>
                <a:spcPts val="0"/>
              </a:spcAft>
              <a:buSzPts val="1200"/>
              <a:buNone/>
              <a:defRPr sz="2000">
                <a:solidFill>
                  <a:srgbClr val="888888"/>
                </a:solidFill>
              </a:defRPr>
            </a:lvl2pPr>
            <a:lvl3pPr indent="-228600" lvl="2" marL="1371600" algn="l">
              <a:lnSpc>
                <a:spcPct val="90000"/>
              </a:lnSpc>
              <a:spcBef>
                <a:spcPts val="500"/>
              </a:spcBef>
              <a:spcAft>
                <a:spcPts val="0"/>
              </a:spcAft>
              <a:buSzPts val="1080"/>
              <a:buNone/>
              <a:defRPr sz="1800">
                <a:solidFill>
                  <a:srgbClr val="888888"/>
                </a:solidFill>
              </a:defRPr>
            </a:lvl3pPr>
            <a:lvl4pPr indent="-228600" lvl="3" marL="1828800" algn="l">
              <a:lnSpc>
                <a:spcPct val="90000"/>
              </a:lnSpc>
              <a:spcBef>
                <a:spcPts val="500"/>
              </a:spcBef>
              <a:spcAft>
                <a:spcPts val="0"/>
              </a:spcAft>
              <a:buSzPts val="1280"/>
              <a:buNone/>
              <a:defRPr sz="1600">
                <a:solidFill>
                  <a:srgbClr val="888888"/>
                </a:solidFill>
              </a:defRPr>
            </a:lvl4pPr>
            <a:lvl5pPr indent="-228600" lvl="4" marL="2286000" algn="l">
              <a:lnSpc>
                <a:spcPct val="90000"/>
              </a:lnSpc>
              <a:spcBef>
                <a:spcPts val="500"/>
              </a:spcBef>
              <a:spcAft>
                <a:spcPts val="0"/>
              </a:spcAft>
              <a:buSzPts val="128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8" name="Google Shape;18;p2"/>
          <p:cNvSpPr txBox="1"/>
          <p:nvPr>
            <p:ph idx="2" type="body"/>
          </p:nvPr>
        </p:nvSpPr>
        <p:spPr>
          <a:xfrm>
            <a:off x="314325" y="5603875"/>
            <a:ext cx="3760788" cy="4318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1000"/>
              <a:buFont typeface="Arial"/>
              <a:buNone/>
              <a:defRPr sz="1000"/>
            </a:lvl1pPr>
            <a:lvl2pPr indent="-228600" lvl="1" marL="914400" algn="l">
              <a:lnSpc>
                <a:spcPct val="90000"/>
              </a:lnSpc>
              <a:spcBef>
                <a:spcPts val="500"/>
              </a:spcBef>
              <a:spcAft>
                <a:spcPts val="0"/>
              </a:spcAft>
              <a:buSzPts val="600"/>
              <a:buNone/>
              <a:defRPr sz="1000" cap="none"/>
            </a:lvl2pPr>
            <a:lvl3pPr indent="-266700" lvl="2" marL="1371600" algn="l">
              <a:lnSpc>
                <a:spcPct val="90000"/>
              </a:lnSpc>
              <a:spcBef>
                <a:spcPts val="500"/>
              </a:spcBef>
              <a:spcAft>
                <a:spcPts val="0"/>
              </a:spcAft>
              <a:buSzPts val="600"/>
              <a:buChar char="•"/>
              <a:defRPr sz="1000"/>
            </a:lvl3pPr>
            <a:lvl4pPr indent="-279400" lvl="3" marL="1828800" algn="l">
              <a:lnSpc>
                <a:spcPct val="90000"/>
              </a:lnSpc>
              <a:spcBef>
                <a:spcPts val="500"/>
              </a:spcBef>
              <a:spcAft>
                <a:spcPts val="0"/>
              </a:spcAft>
              <a:buSzPts val="800"/>
              <a:buChar char="–"/>
              <a:defRPr sz="1000"/>
            </a:lvl4pPr>
            <a:lvl5pPr indent="-279400" lvl="4" marL="2286000" algn="l">
              <a:lnSpc>
                <a:spcPct val="90000"/>
              </a:lnSpc>
              <a:spcBef>
                <a:spcPts val="500"/>
              </a:spcBef>
              <a:spcAft>
                <a:spcPts val="0"/>
              </a:spcAft>
              <a:buSzPts val="800"/>
              <a:buChar char="–"/>
              <a:defRPr sz="1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 name="Google Shape;19;p2"/>
          <p:cNvSpPr/>
          <p:nvPr>
            <p:ph idx="3" type="pic"/>
          </p:nvPr>
        </p:nvSpPr>
        <p:spPr>
          <a:xfrm>
            <a:off x="4191000" y="0"/>
            <a:ext cx="8001000" cy="6858000"/>
          </a:xfrm>
          <a:prstGeom prst="rect">
            <a:avLst/>
          </a:prstGeom>
          <a:solidFill>
            <a:srgbClr val="F2F2F2"/>
          </a:solidFill>
          <a:ln>
            <a:noFill/>
          </a:ln>
        </p:spPr>
        <p:txBody>
          <a:bodyPr anchorCtr="0" anchor="t" bIns="0" lIns="0" spcFirstLastPara="1" rIns="0" wrap="square" tIns="0">
            <a:noAutofit/>
          </a:bodyPr>
          <a:lstStyle>
            <a:lvl1pPr lvl="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rgbClr val="FF610D"/>
              </a:buClr>
              <a:buSzPts val="144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rgbClr val="FF610D"/>
              </a:buClr>
              <a:buSzPts val="1080"/>
              <a:buFont typeface="Arial"/>
              <a:buChar char="•"/>
              <a:defRPr b="0" i="0" sz="18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rgbClr val="FF610D"/>
              </a:buClr>
              <a:buSzPts val="1440"/>
              <a:buFont typeface="NTR"/>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rgbClr val="FF610D"/>
              </a:buClr>
              <a:buSzPts val="1280"/>
              <a:buFont typeface="NTR"/>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descr="A close up of a light&#10;&#10;Description automatically generated" id="20" name="Google Shape;20;p2"/>
          <p:cNvPicPr preferRelativeResize="0"/>
          <p:nvPr/>
        </p:nvPicPr>
        <p:blipFill rotWithShape="1">
          <a:blip r:embed="rId2">
            <a:alphaModFix/>
          </a:blip>
          <a:srcRect b="0" l="0" r="0" t="0"/>
          <a:stretch/>
        </p:blipFill>
        <p:spPr>
          <a:xfrm>
            <a:off x="0" y="0"/>
            <a:ext cx="2714625" cy="123444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hart Content text left">
  <p:cSld name="Chart Content text left">
    <p:spTree>
      <p:nvGrpSpPr>
        <p:cNvPr id="101" name="Shape 101"/>
        <p:cNvGrpSpPr/>
        <p:nvPr/>
      </p:nvGrpSpPr>
      <p:grpSpPr>
        <a:xfrm>
          <a:off x="0" y="0"/>
          <a:ext cx="0" cy="0"/>
          <a:chOff x="0" y="0"/>
          <a:chExt cx="0" cy="0"/>
        </a:xfrm>
      </p:grpSpPr>
      <p:sp>
        <p:nvSpPr>
          <p:cNvPr id="102" name="Google Shape;102;p11"/>
          <p:cNvSpPr txBox="1"/>
          <p:nvPr>
            <p:ph type="title"/>
          </p:nvPr>
        </p:nvSpPr>
        <p:spPr>
          <a:xfrm>
            <a:off x="314325" y="302839"/>
            <a:ext cx="5705475" cy="378198"/>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3" name="Google Shape;103;p11"/>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11"/>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11"/>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06" name="Google Shape;106;p11"/>
          <p:cNvSpPr txBox="1"/>
          <p:nvPr>
            <p:ph idx="1" type="body"/>
          </p:nvPr>
        </p:nvSpPr>
        <p:spPr>
          <a:xfrm>
            <a:off x="314325" y="1612900"/>
            <a:ext cx="4740275" cy="3449638"/>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1800"/>
              <a:buNone/>
              <a:defRPr/>
            </a:lvl1pPr>
            <a:lvl2pPr indent="-297180" lvl="1" marL="914400" algn="l">
              <a:lnSpc>
                <a:spcPct val="90000"/>
              </a:lnSpc>
              <a:spcBef>
                <a:spcPts val="500"/>
              </a:spcBef>
              <a:spcAft>
                <a:spcPts val="0"/>
              </a:spcAft>
              <a:buSzPts val="1080"/>
              <a:buChar char="•"/>
              <a:defRPr/>
            </a:lvl2pPr>
            <a:lvl3pPr indent="-297180" lvl="2" marL="1371600" algn="l">
              <a:lnSpc>
                <a:spcPct val="90000"/>
              </a:lnSpc>
              <a:spcBef>
                <a:spcPts val="500"/>
              </a:spcBef>
              <a:spcAft>
                <a:spcPts val="0"/>
              </a:spcAft>
              <a:buSzPts val="1080"/>
              <a:buChar char="•"/>
              <a:defRPr/>
            </a:lvl3pPr>
            <a:lvl4pPr indent="-320039" lvl="3" marL="1828800" algn="l">
              <a:lnSpc>
                <a:spcPct val="90000"/>
              </a:lnSpc>
              <a:spcBef>
                <a:spcPts val="500"/>
              </a:spcBef>
              <a:spcAft>
                <a:spcPts val="0"/>
              </a:spcAft>
              <a:buSzPts val="1440"/>
              <a:buChar char="–"/>
              <a:defRPr/>
            </a:lvl4pPr>
            <a:lvl5pPr indent="-320039" lvl="4" marL="2286000" algn="l">
              <a:lnSpc>
                <a:spcPct val="90000"/>
              </a:lnSpc>
              <a:spcBef>
                <a:spcPts val="500"/>
              </a:spcBef>
              <a:spcAft>
                <a:spcPts val="0"/>
              </a:spcAft>
              <a:buSzPts val="144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close up of a logo&#10;&#10;Description automatically generated" id="107" name="Google Shape;107;p11"/>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hart Content text right">
  <p:cSld name="Chart Content text right">
    <p:spTree>
      <p:nvGrpSpPr>
        <p:cNvPr id="108" name="Shape 108"/>
        <p:cNvGrpSpPr/>
        <p:nvPr/>
      </p:nvGrpSpPr>
      <p:grpSpPr>
        <a:xfrm>
          <a:off x="0" y="0"/>
          <a:ext cx="0" cy="0"/>
          <a:chOff x="0" y="0"/>
          <a:chExt cx="0" cy="0"/>
        </a:xfrm>
      </p:grpSpPr>
      <p:sp>
        <p:nvSpPr>
          <p:cNvPr id="109" name="Google Shape;109;p12"/>
          <p:cNvSpPr txBox="1"/>
          <p:nvPr>
            <p:ph type="title"/>
          </p:nvPr>
        </p:nvSpPr>
        <p:spPr>
          <a:xfrm>
            <a:off x="6151563" y="302839"/>
            <a:ext cx="5705475" cy="378198"/>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p12"/>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12"/>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12"/>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13" name="Google Shape;113;p12"/>
          <p:cNvSpPr txBox="1"/>
          <p:nvPr>
            <p:ph idx="1" type="body"/>
          </p:nvPr>
        </p:nvSpPr>
        <p:spPr>
          <a:xfrm>
            <a:off x="6151563" y="1612900"/>
            <a:ext cx="4740275" cy="3449638"/>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1800"/>
              <a:buNone/>
              <a:defRPr/>
            </a:lvl1pPr>
            <a:lvl2pPr indent="-297180" lvl="1" marL="914400" algn="l">
              <a:lnSpc>
                <a:spcPct val="90000"/>
              </a:lnSpc>
              <a:spcBef>
                <a:spcPts val="500"/>
              </a:spcBef>
              <a:spcAft>
                <a:spcPts val="0"/>
              </a:spcAft>
              <a:buSzPts val="1080"/>
              <a:buChar char="•"/>
              <a:defRPr/>
            </a:lvl2pPr>
            <a:lvl3pPr indent="-297180" lvl="2" marL="1371600" algn="l">
              <a:lnSpc>
                <a:spcPct val="90000"/>
              </a:lnSpc>
              <a:spcBef>
                <a:spcPts val="500"/>
              </a:spcBef>
              <a:spcAft>
                <a:spcPts val="0"/>
              </a:spcAft>
              <a:buSzPts val="1080"/>
              <a:buChar char="•"/>
              <a:defRPr/>
            </a:lvl3pPr>
            <a:lvl4pPr indent="-320039" lvl="3" marL="1828800" algn="l">
              <a:lnSpc>
                <a:spcPct val="90000"/>
              </a:lnSpc>
              <a:spcBef>
                <a:spcPts val="500"/>
              </a:spcBef>
              <a:spcAft>
                <a:spcPts val="0"/>
              </a:spcAft>
              <a:buSzPts val="1440"/>
              <a:buChar char="–"/>
              <a:defRPr/>
            </a:lvl4pPr>
            <a:lvl5pPr indent="-320039" lvl="4" marL="2286000" algn="l">
              <a:lnSpc>
                <a:spcPct val="90000"/>
              </a:lnSpc>
              <a:spcBef>
                <a:spcPts val="500"/>
              </a:spcBef>
              <a:spcAft>
                <a:spcPts val="0"/>
              </a:spcAft>
              <a:buSzPts val="144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close up of a logo&#10;&#10;Description automatically generated" id="114" name="Google Shape;114;p12"/>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15" name="Shape 115"/>
        <p:cNvGrpSpPr/>
        <p:nvPr/>
      </p:nvGrpSpPr>
      <p:grpSpPr>
        <a:xfrm>
          <a:off x="0" y="0"/>
          <a:ext cx="0" cy="0"/>
          <a:chOff x="0" y="0"/>
          <a:chExt cx="0" cy="0"/>
        </a:xfrm>
      </p:grpSpPr>
      <p:sp>
        <p:nvSpPr>
          <p:cNvPr id="116" name="Google Shape;116;p13"/>
          <p:cNvSpPr txBox="1"/>
          <p:nvPr>
            <p:ph type="title"/>
          </p:nvPr>
        </p:nvSpPr>
        <p:spPr>
          <a:xfrm>
            <a:off x="314325" y="302839"/>
            <a:ext cx="11558588" cy="378198"/>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p13"/>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13"/>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13"/>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A close up of a logo&#10;&#10;Description automatically generated" id="120" name="Google Shape;120;p13"/>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ASE">
  <p:cSld name="PHASE">
    <p:bg>
      <p:bgPr>
        <a:solidFill>
          <a:schemeClr val="accent4"/>
        </a:solidFill>
      </p:bgPr>
    </p:bg>
    <p:spTree>
      <p:nvGrpSpPr>
        <p:cNvPr id="121" name="Shape 121"/>
        <p:cNvGrpSpPr/>
        <p:nvPr/>
      </p:nvGrpSpPr>
      <p:grpSpPr>
        <a:xfrm>
          <a:off x="0" y="0"/>
          <a:ext cx="0" cy="0"/>
          <a:chOff x="0" y="0"/>
          <a:chExt cx="0" cy="0"/>
        </a:xfrm>
      </p:grpSpPr>
      <p:sp>
        <p:nvSpPr>
          <p:cNvPr id="122" name="Google Shape;122;p14"/>
          <p:cNvSpPr/>
          <p:nvPr/>
        </p:nvSpPr>
        <p:spPr>
          <a:xfrm>
            <a:off x="0" y="0"/>
            <a:ext cx="4075113"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3" name="Google Shape;123;p14"/>
          <p:cNvSpPr/>
          <p:nvPr/>
        </p:nvSpPr>
        <p:spPr>
          <a:xfrm>
            <a:off x="8103765" y="0"/>
            <a:ext cx="4088235" cy="6858000"/>
          </a:xfrm>
          <a:prstGeom prst="rect">
            <a:avLst/>
          </a:prstGeom>
          <a:solidFill>
            <a:srgbClr val="4F17A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4" name="Google Shape;124;p14"/>
          <p:cNvSpPr txBox="1"/>
          <p:nvPr>
            <p:ph idx="1" type="body"/>
          </p:nvPr>
        </p:nvSpPr>
        <p:spPr>
          <a:xfrm>
            <a:off x="4825898" y="2007764"/>
            <a:ext cx="2537903" cy="4043363"/>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lt1"/>
              </a:buClr>
              <a:buSzPts val="1200"/>
              <a:buFont typeface="Arial"/>
              <a:buNone/>
              <a:defRPr sz="1200">
                <a:solidFill>
                  <a:schemeClr val="lt1"/>
                </a:solidFill>
              </a:defRPr>
            </a:lvl1pPr>
            <a:lvl2pPr indent="-228600" lvl="1" marL="914400" algn="l">
              <a:lnSpc>
                <a:spcPct val="90000"/>
              </a:lnSpc>
              <a:spcBef>
                <a:spcPts val="500"/>
              </a:spcBef>
              <a:spcAft>
                <a:spcPts val="0"/>
              </a:spcAft>
              <a:buSzPts val="1320"/>
              <a:buFont typeface="Arial"/>
              <a:buNone/>
              <a:defRPr sz="2200">
                <a:solidFill>
                  <a:schemeClr val="lt1"/>
                </a:solidFill>
              </a:defRPr>
            </a:lvl2pPr>
            <a:lvl3pPr indent="-228600" lvl="2" marL="1371600" algn="l">
              <a:lnSpc>
                <a:spcPct val="90000"/>
              </a:lnSpc>
              <a:spcBef>
                <a:spcPts val="500"/>
              </a:spcBef>
              <a:spcAft>
                <a:spcPts val="0"/>
              </a:spcAft>
              <a:buSzPts val="840"/>
              <a:buNone/>
              <a:defRPr sz="1400">
                <a:solidFill>
                  <a:schemeClr val="lt1"/>
                </a:solidFill>
              </a:defRPr>
            </a:lvl3pPr>
            <a:lvl4pPr indent="-299719" lvl="3" marL="1828800" algn="l">
              <a:lnSpc>
                <a:spcPct val="90000"/>
              </a:lnSpc>
              <a:spcBef>
                <a:spcPts val="500"/>
              </a:spcBef>
              <a:spcAft>
                <a:spcPts val="0"/>
              </a:spcAft>
              <a:buSzPts val="1120"/>
              <a:buChar char="–"/>
              <a:defRPr sz="1400">
                <a:solidFill>
                  <a:schemeClr val="lt1"/>
                </a:solidFill>
              </a:defRPr>
            </a:lvl4pPr>
            <a:lvl5pPr indent="-228600" lvl="4" marL="2286000" algn="l">
              <a:lnSpc>
                <a:spcPct val="90000"/>
              </a:lnSpc>
              <a:spcBef>
                <a:spcPts val="500"/>
              </a:spcBef>
              <a:spcAft>
                <a:spcPts val="0"/>
              </a:spcAft>
              <a:buSzPts val="960"/>
              <a:buNone/>
              <a:defRPr sz="1200" cap="none">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 name="Google Shape;125;p14"/>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14"/>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14"/>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1"/>
                </a:solidFill>
                <a:latin typeface="Arial"/>
                <a:ea typeface="Arial"/>
                <a:cs typeface="Arial"/>
                <a:sym typeface="Arial"/>
              </a:defRPr>
            </a:lvl1pPr>
            <a:lvl2pPr indent="0" lvl="1" marL="0" algn="r">
              <a:spcBef>
                <a:spcPts val="0"/>
              </a:spcBef>
              <a:buNone/>
              <a:defRPr sz="800">
                <a:solidFill>
                  <a:schemeClr val="lt1"/>
                </a:solidFill>
                <a:latin typeface="Arial"/>
                <a:ea typeface="Arial"/>
                <a:cs typeface="Arial"/>
                <a:sym typeface="Arial"/>
              </a:defRPr>
            </a:lvl2pPr>
            <a:lvl3pPr indent="0" lvl="2" marL="0" algn="r">
              <a:spcBef>
                <a:spcPts val="0"/>
              </a:spcBef>
              <a:buNone/>
              <a:defRPr sz="800">
                <a:solidFill>
                  <a:schemeClr val="lt1"/>
                </a:solidFill>
                <a:latin typeface="Arial"/>
                <a:ea typeface="Arial"/>
                <a:cs typeface="Arial"/>
                <a:sym typeface="Arial"/>
              </a:defRPr>
            </a:lvl3pPr>
            <a:lvl4pPr indent="0" lvl="3" marL="0" algn="r">
              <a:spcBef>
                <a:spcPts val="0"/>
              </a:spcBef>
              <a:buNone/>
              <a:defRPr sz="800">
                <a:solidFill>
                  <a:schemeClr val="lt1"/>
                </a:solidFill>
                <a:latin typeface="Arial"/>
                <a:ea typeface="Arial"/>
                <a:cs typeface="Arial"/>
                <a:sym typeface="Arial"/>
              </a:defRPr>
            </a:lvl4pPr>
            <a:lvl5pPr indent="0" lvl="4" marL="0" algn="r">
              <a:spcBef>
                <a:spcPts val="0"/>
              </a:spcBef>
              <a:buNone/>
              <a:defRPr sz="800">
                <a:solidFill>
                  <a:schemeClr val="lt1"/>
                </a:solidFill>
                <a:latin typeface="Arial"/>
                <a:ea typeface="Arial"/>
                <a:cs typeface="Arial"/>
                <a:sym typeface="Arial"/>
              </a:defRPr>
            </a:lvl5pPr>
            <a:lvl6pPr indent="0" lvl="5" marL="0" algn="r">
              <a:spcBef>
                <a:spcPts val="0"/>
              </a:spcBef>
              <a:buNone/>
              <a:defRPr sz="800">
                <a:solidFill>
                  <a:schemeClr val="lt1"/>
                </a:solidFill>
                <a:latin typeface="Arial"/>
                <a:ea typeface="Arial"/>
                <a:cs typeface="Arial"/>
                <a:sym typeface="Arial"/>
              </a:defRPr>
            </a:lvl6pPr>
            <a:lvl7pPr indent="0" lvl="6" marL="0" algn="r">
              <a:spcBef>
                <a:spcPts val="0"/>
              </a:spcBef>
              <a:buNone/>
              <a:defRPr sz="800">
                <a:solidFill>
                  <a:schemeClr val="lt1"/>
                </a:solidFill>
                <a:latin typeface="Arial"/>
                <a:ea typeface="Arial"/>
                <a:cs typeface="Arial"/>
                <a:sym typeface="Arial"/>
              </a:defRPr>
            </a:lvl7pPr>
            <a:lvl8pPr indent="0" lvl="7" marL="0" algn="r">
              <a:spcBef>
                <a:spcPts val="0"/>
              </a:spcBef>
              <a:buNone/>
              <a:defRPr sz="800">
                <a:solidFill>
                  <a:schemeClr val="lt1"/>
                </a:solidFill>
                <a:latin typeface="Arial"/>
                <a:ea typeface="Arial"/>
                <a:cs typeface="Arial"/>
                <a:sym typeface="Arial"/>
              </a:defRPr>
            </a:lvl8pPr>
            <a:lvl9pPr indent="0" lvl="8" marL="0" algn="r">
              <a:spcBef>
                <a:spcPts val="0"/>
              </a:spcBef>
              <a:buNone/>
              <a:defRPr sz="8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28" name="Google Shape;128;p14"/>
          <p:cNvSpPr txBox="1"/>
          <p:nvPr>
            <p:ph idx="2" type="body"/>
          </p:nvPr>
        </p:nvSpPr>
        <p:spPr>
          <a:xfrm>
            <a:off x="8911336" y="2007764"/>
            <a:ext cx="2537903" cy="4043363"/>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lt1"/>
              </a:buClr>
              <a:buSzPts val="1200"/>
              <a:buFont typeface="Arial"/>
              <a:buNone/>
              <a:defRPr sz="1200">
                <a:solidFill>
                  <a:schemeClr val="lt1"/>
                </a:solidFill>
              </a:defRPr>
            </a:lvl1pPr>
            <a:lvl2pPr indent="-228600" lvl="1" marL="914400" algn="l">
              <a:lnSpc>
                <a:spcPct val="90000"/>
              </a:lnSpc>
              <a:spcBef>
                <a:spcPts val="500"/>
              </a:spcBef>
              <a:spcAft>
                <a:spcPts val="0"/>
              </a:spcAft>
              <a:buSzPts val="1320"/>
              <a:buFont typeface="Arial"/>
              <a:buNone/>
              <a:defRPr sz="2200">
                <a:solidFill>
                  <a:schemeClr val="lt1"/>
                </a:solidFill>
              </a:defRPr>
            </a:lvl2pPr>
            <a:lvl3pPr indent="-228600" lvl="2" marL="1371600" algn="l">
              <a:lnSpc>
                <a:spcPct val="90000"/>
              </a:lnSpc>
              <a:spcBef>
                <a:spcPts val="500"/>
              </a:spcBef>
              <a:spcAft>
                <a:spcPts val="0"/>
              </a:spcAft>
              <a:buSzPts val="840"/>
              <a:buNone/>
              <a:defRPr sz="1400">
                <a:solidFill>
                  <a:schemeClr val="lt1"/>
                </a:solidFill>
              </a:defRPr>
            </a:lvl3pPr>
            <a:lvl4pPr indent="-299719" lvl="3" marL="1828800" algn="l">
              <a:lnSpc>
                <a:spcPct val="90000"/>
              </a:lnSpc>
              <a:spcBef>
                <a:spcPts val="500"/>
              </a:spcBef>
              <a:spcAft>
                <a:spcPts val="0"/>
              </a:spcAft>
              <a:buSzPts val="1120"/>
              <a:buChar char="–"/>
              <a:defRPr sz="1400">
                <a:solidFill>
                  <a:schemeClr val="lt1"/>
                </a:solidFill>
              </a:defRPr>
            </a:lvl4pPr>
            <a:lvl5pPr indent="-228600" lvl="4" marL="2286000" algn="l">
              <a:lnSpc>
                <a:spcPct val="90000"/>
              </a:lnSpc>
              <a:spcBef>
                <a:spcPts val="500"/>
              </a:spcBef>
              <a:spcAft>
                <a:spcPts val="0"/>
              </a:spcAft>
              <a:buSzPts val="960"/>
              <a:buNone/>
              <a:defRPr sz="1200" cap="none">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 name="Google Shape;129;p14"/>
          <p:cNvSpPr txBox="1"/>
          <p:nvPr>
            <p:ph idx="3" type="body"/>
          </p:nvPr>
        </p:nvSpPr>
        <p:spPr>
          <a:xfrm>
            <a:off x="706903" y="2007764"/>
            <a:ext cx="2537903" cy="4043363"/>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lt1"/>
              </a:buClr>
              <a:buSzPts val="1200"/>
              <a:buFont typeface="Arial"/>
              <a:buNone/>
              <a:defRPr sz="1200">
                <a:solidFill>
                  <a:schemeClr val="lt1"/>
                </a:solidFill>
              </a:defRPr>
            </a:lvl1pPr>
            <a:lvl2pPr indent="-228600" lvl="1" marL="914400" algn="l">
              <a:lnSpc>
                <a:spcPct val="90000"/>
              </a:lnSpc>
              <a:spcBef>
                <a:spcPts val="500"/>
              </a:spcBef>
              <a:spcAft>
                <a:spcPts val="0"/>
              </a:spcAft>
              <a:buSzPts val="1320"/>
              <a:buFont typeface="Arial"/>
              <a:buNone/>
              <a:defRPr sz="2200">
                <a:solidFill>
                  <a:schemeClr val="lt1"/>
                </a:solidFill>
              </a:defRPr>
            </a:lvl2pPr>
            <a:lvl3pPr indent="-228600" lvl="2" marL="1371600" algn="l">
              <a:lnSpc>
                <a:spcPct val="90000"/>
              </a:lnSpc>
              <a:spcBef>
                <a:spcPts val="500"/>
              </a:spcBef>
              <a:spcAft>
                <a:spcPts val="0"/>
              </a:spcAft>
              <a:buSzPts val="840"/>
              <a:buNone/>
              <a:defRPr sz="1400">
                <a:solidFill>
                  <a:schemeClr val="lt1"/>
                </a:solidFill>
              </a:defRPr>
            </a:lvl3pPr>
            <a:lvl4pPr indent="-299719" lvl="3" marL="1828800" algn="l">
              <a:lnSpc>
                <a:spcPct val="90000"/>
              </a:lnSpc>
              <a:spcBef>
                <a:spcPts val="500"/>
              </a:spcBef>
              <a:spcAft>
                <a:spcPts val="0"/>
              </a:spcAft>
              <a:buSzPts val="1120"/>
              <a:buChar char="–"/>
              <a:defRPr sz="1400">
                <a:solidFill>
                  <a:schemeClr val="lt1"/>
                </a:solidFill>
              </a:defRPr>
            </a:lvl4pPr>
            <a:lvl5pPr indent="-228600" lvl="4" marL="2286000" algn="l">
              <a:lnSpc>
                <a:spcPct val="90000"/>
              </a:lnSpc>
              <a:spcBef>
                <a:spcPts val="500"/>
              </a:spcBef>
              <a:spcAft>
                <a:spcPts val="0"/>
              </a:spcAft>
              <a:buSzPts val="960"/>
              <a:buNone/>
              <a:defRPr sz="1200" cap="none">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close up of a sign&#10;&#10;Description automatically generated" id="130" name="Google Shape;130;p14"/>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idebar Content text left">
  <p:cSld name="Sidebar Content text left">
    <p:spTree>
      <p:nvGrpSpPr>
        <p:cNvPr id="131" name="Shape 131"/>
        <p:cNvGrpSpPr/>
        <p:nvPr/>
      </p:nvGrpSpPr>
      <p:grpSpPr>
        <a:xfrm>
          <a:off x="0" y="0"/>
          <a:ext cx="0" cy="0"/>
          <a:chOff x="0" y="0"/>
          <a:chExt cx="0" cy="0"/>
        </a:xfrm>
      </p:grpSpPr>
      <p:sp>
        <p:nvSpPr>
          <p:cNvPr id="132" name="Google Shape;132;p15"/>
          <p:cNvSpPr txBox="1"/>
          <p:nvPr>
            <p:ph idx="1" type="body"/>
          </p:nvPr>
        </p:nvSpPr>
        <p:spPr>
          <a:xfrm>
            <a:off x="8947150" y="0"/>
            <a:ext cx="3240088" cy="6858000"/>
          </a:xfrm>
          <a:prstGeom prst="rect">
            <a:avLst/>
          </a:prstGeom>
          <a:solidFill>
            <a:schemeClr val="accent1"/>
          </a:solidFill>
          <a:ln>
            <a:noFill/>
          </a:ln>
        </p:spPr>
        <p:txBody>
          <a:bodyPr anchorCtr="0" anchor="t" bIns="0" lIns="457200" spcFirstLastPara="1" rIns="274300" wrap="square" tIns="1188700">
            <a:noAutofit/>
          </a:bodyPr>
          <a:lstStyle>
            <a:lvl1pPr indent="-228600" lvl="0" marL="457200" algn="l">
              <a:lnSpc>
                <a:spcPct val="90000"/>
              </a:lnSpc>
              <a:spcBef>
                <a:spcPts val="1000"/>
              </a:spcBef>
              <a:spcAft>
                <a:spcPts val="0"/>
              </a:spcAft>
              <a:buClr>
                <a:schemeClr val="lt1"/>
              </a:buClr>
              <a:buSzPts val="6000"/>
              <a:buFont typeface="Arial"/>
              <a:buNone/>
              <a:defRPr b="1" sz="6000">
                <a:solidFill>
                  <a:schemeClr val="lt1"/>
                </a:solidFill>
              </a:defRPr>
            </a:lvl1pPr>
            <a:lvl2pPr indent="-228600" lvl="1" marL="914400" algn="l">
              <a:lnSpc>
                <a:spcPct val="90000"/>
              </a:lnSpc>
              <a:spcBef>
                <a:spcPts val="600"/>
              </a:spcBef>
              <a:spcAft>
                <a:spcPts val="0"/>
              </a:spcAft>
              <a:buSzPts val="960"/>
              <a:buFont typeface="Arial"/>
              <a:buNone/>
              <a:defRPr sz="1600">
                <a:solidFill>
                  <a:schemeClr val="lt1"/>
                </a:solidFill>
              </a:defRPr>
            </a:lvl2pPr>
            <a:lvl3pPr indent="-289560" lvl="2" marL="1371600" algn="l">
              <a:lnSpc>
                <a:spcPct val="90000"/>
              </a:lnSpc>
              <a:spcBef>
                <a:spcPts val="500"/>
              </a:spcBef>
              <a:spcAft>
                <a:spcPts val="0"/>
              </a:spcAft>
              <a:buSzPts val="960"/>
              <a:buChar char="•"/>
              <a:defRPr sz="1600">
                <a:solidFill>
                  <a:schemeClr val="lt1"/>
                </a:solidFill>
              </a:defRPr>
            </a:lvl3pPr>
            <a:lvl4pPr indent="-309880" lvl="3" marL="1828800" algn="l">
              <a:lnSpc>
                <a:spcPct val="90000"/>
              </a:lnSpc>
              <a:spcBef>
                <a:spcPts val="500"/>
              </a:spcBef>
              <a:spcAft>
                <a:spcPts val="0"/>
              </a:spcAft>
              <a:buSzPts val="1280"/>
              <a:buChar char="–"/>
              <a:defRPr sz="1600">
                <a:solidFill>
                  <a:schemeClr val="lt1"/>
                </a:solidFill>
              </a:defRPr>
            </a:lvl4pPr>
            <a:lvl5pPr indent="-228600" lvl="4" marL="2286000" algn="l">
              <a:lnSpc>
                <a:spcPct val="90000"/>
              </a:lnSpc>
              <a:spcBef>
                <a:spcPts val="500"/>
              </a:spcBef>
              <a:spcAft>
                <a:spcPts val="0"/>
              </a:spcAft>
              <a:buSzPts val="960"/>
              <a:buFont typeface="Arial"/>
              <a:buNone/>
              <a:defRPr sz="1200" cap="none">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 name="Google Shape;133;p15"/>
          <p:cNvSpPr txBox="1"/>
          <p:nvPr>
            <p:ph type="title"/>
          </p:nvPr>
        </p:nvSpPr>
        <p:spPr>
          <a:xfrm>
            <a:off x="314325" y="302839"/>
            <a:ext cx="7783513" cy="378198"/>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4" name="Google Shape;134;p15"/>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15"/>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15"/>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1"/>
                </a:solidFill>
                <a:latin typeface="Arial"/>
                <a:ea typeface="Arial"/>
                <a:cs typeface="Arial"/>
                <a:sym typeface="Arial"/>
              </a:defRPr>
            </a:lvl1pPr>
            <a:lvl2pPr indent="0" lvl="1" marL="0" algn="r">
              <a:spcBef>
                <a:spcPts val="0"/>
              </a:spcBef>
              <a:buNone/>
              <a:defRPr sz="800">
                <a:solidFill>
                  <a:schemeClr val="lt1"/>
                </a:solidFill>
                <a:latin typeface="Arial"/>
                <a:ea typeface="Arial"/>
                <a:cs typeface="Arial"/>
                <a:sym typeface="Arial"/>
              </a:defRPr>
            </a:lvl2pPr>
            <a:lvl3pPr indent="0" lvl="2" marL="0" algn="r">
              <a:spcBef>
                <a:spcPts val="0"/>
              </a:spcBef>
              <a:buNone/>
              <a:defRPr sz="800">
                <a:solidFill>
                  <a:schemeClr val="lt1"/>
                </a:solidFill>
                <a:latin typeface="Arial"/>
                <a:ea typeface="Arial"/>
                <a:cs typeface="Arial"/>
                <a:sym typeface="Arial"/>
              </a:defRPr>
            </a:lvl3pPr>
            <a:lvl4pPr indent="0" lvl="3" marL="0" algn="r">
              <a:spcBef>
                <a:spcPts val="0"/>
              </a:spcBef>
              <a:buNone/>
              <a:defRPr sz="800">
                <a:solidFill>
                  <a:schemeClr val="lt1"/>
                </a:solidFill>
                <a:latin typeface="Arial"/>
                <a:ea typeface="Arial"/>
                <a:cs typeface="Arial"/>
                <a:sym typeface="Arial"/>
              </a:defRPr>
            </a:lvl4pPr>
            <a:lvl5pPr indent="0" lvl="4" marL="0" algn="r">
              <a:spcBef>
                <a:spcPts val="0"/>
              </a:spcBef>
              <a:buNone/>
              <a:defRPr sz="800">
                <a:solidFill>
                  <a:schemeClr val="lt1"/>
                </a:solidFill>
                <a:latin typeface="Arial"/>
                <a:ea typeface="Arial"/>
                <a:cs typeface="Arial"/>
                <a:sym typeface="Arial"/>
              </a:defRPr>
            </a:lvl5pPr>
            <a:lvl6pPr indent="0" lvl="5" marL="0" algn="r">
              <a:spcBef>
                <a:spcPts val="0"/>
              </a:spcBef>
              <a:buNone/>
              <a:defRPr sz="800">
                <a:solidFill>
                  <a:schemeClr val="lt1"/>
                </a:solidFill>
                <a:latin typeface="Arial"/>
                <a:ea typeface="Arial"/>
                <a:cs typeface="Arial"/>
                <a:sym typeface="Arial"/>
              </a:defRPr>
            </a:lvl6pPr>
            <a:lvl7pPr indent="0" lvl="6" marL="0" algn="r">
              <a:spcBef>
                <a:spcPts val="0"/>
              </a:spcBef>
              <a:buNone/>
              <a:defRPr sz="800">
                <a:solidFill>
                  <a:schemeClr val="lt1"/>
                </a:solidFill>
                <a:latin typeface="Arial"/>
                <a:ea typeface="Arial"/>
                <a:cs typeface="Arial"/>
                <a:sym typeface="Arial"/>
              </a:defRPr>
            </a:lvl7pPr>
            <a:lvl8pPr indent="0" lvl="7" marL="0" algn="r">
              <a:spcBef>
                <a:spcPts val="0"/>
              </a:spcBef>
              <a:buNone/>
              <a:defRPr sz="800">
                <a:solidFill>
                  <a:schemeClr val="lt1"/>
                </a:solidFill>
                <a:latin typeface="Arial"/>
                <a:ea typeface="Arial"/>
                <a:cs typeface="Arial"/>
                <a:sym typeface="Arial"/>
              </a:defRPr>
            </a:lvl8pPr>
            <a:lvl9pPr indent="0" lvl="8" marL="0" algn="r">
              <a:spcBef>
                <a:spcPts val="0"/>
              </a:spcBef>
              <a:buNone/>
              <a:defRPr sz="8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37" name="Google Shape;137;p15"/>
          <p:cNvSpPr txBox="1"/>
          <p:nvPr>
            <p:ph idx="2" type="body"/>
          </p:nvPr>
        </p:nvSpPr>
        <p:spPr>
          <a:xfrm>
            <a:off x="314325" y="1612900"/>
            <a:ext cx="7783513" cy="3449638"/>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1800"/>
              <a:buNone/>
              <a:defRPr/>
            </a:lvl1pPr>
            <a:lvl2pPr indent="-297180" lvl="1" marL="914400" algn="l">
              <a:lnSpc>
                <a:spcPct val="90000"/>
              </a:lnSpc>
              <a:spcBef>
                <a:spcPts val="500"/>
              </a:spcBef>
              <a:spcAft>
                <a:spcPts val="0"/>
              </a:spcAft>
              <a:buSzPts val="1080"/>
              <a:buChar char="•"/>
              <a:defRPr/>
            </a:lvl2pPr>
            <a:lvl3pPr indent="-297180" lvl="2" marL="1371600" algn="l">
              <a:lnSpc>
                <a:spcPct val="90000"/>
              </a:lnSpc>
              <a:spcBef>
                <a:spcPts val="500"/>
              </a:spcBef>
              <a:spcAft>
                <a:spcPts val="0"/>
              </a:spcAft>
              <a:buSzPts val="1080"/>
              <a:buChar char="•"/>
              <a:defRPr/>
            </a:lvl3pPr>
            <a:lvl4pPr indent="-320039" lvl="3" marL="1828800" algn="l">
              <a:lnSpc>
                <a:spcPct val="90000"/>
              </a:lnSpc>
              <a:spcBef>
                <a:spcPts val="500"/>
              </a:spcBef>
              <a:spcAft>
                <a:spcPts val="0"/>
              </a:spcAft>
              <a:buSzPts val="1440"/>
              <a:buChar char="–"/>
              <a:defRPr/>
            </a:lvl4pPr>
            <a:lvl5pPr indent="-320039" lvl="4" marL="2286000" algn="l">
              <a:lnSpc>
                <a:spcPct val="90000"/>
              </a:lnSpc>
              <a:spcBef>
                <a:spcPts val="500"/>
              </a:spcBef>
              <a:spcAft>
                <a:spcPts val="0"/>
              </a:spcAft>
              <a:buSzPts val="144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close up of a logo&#10;&#10;Description automatically generated" id="138" name="Google Shape;138;p15"/>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s with captions">
  <p:cSld name="Photos with captions">
    <p:spTree>
      <p:nvGrpSpPr>
        <p:cNvPr id="139" name="Shape 139"/>
        <p:cNvGrpSpPr/>
        <p:nvPr/>
      </p:nvGrpSpPr>
      <p:grpSpPr>
        <a:xfrm>
          <a:off x="0" y="0"/>
          <a:ext cx="0" cy="0"/>
          <a:chOff x="0" y="0"/>
          <a:chExt cx="0" cy="0"/>
        </a:xfrm>
      </p:grpSpPr>
      <p:sp>
        <p:nvSpPr>
          <p:cNvPr id="140" name="Google Shape;140;p16"/>
          <p:cNvSpPr txBox="1"/>
          <p:nvPr>
            <p:ph type="title"/>
          </p:nvPr>
        </p:nvSpPr>
        <p:spPr>
          <a:xfrm>
            <a:off x="314325" y="302839"/>
            <a:ext cx="11558588" cy="378198"/>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1" name="Google Shape;141;p16"/>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p16"/>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 name="Google Shape;143;p16"/>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44" name="Google Shape;144;p16"/>
          <p:cNvSpPr/>
          <p:nvPr>
            <p:ph idx="2" type="pic"/>
          </p:nvPr>
        </p:nvSpPr>
        <p:spPr>
          <a:xfrm>
            <a:off x="314325" y="1287463"/>
            <a:ext cx="7666038" cy="4313237"/>
          </a:xfrm>
          <a:prstGeom prst="rect">
            <a:avLst/>
          </a:prstGeom>
          <a:solidFill>
            <a:srgbClr val="F2F2F2"/>
          </a:solidFill>
          <a:ln>
            <a:noFill/>
          </a:ln>
        </p:spPr>
        <p:txBody>
          <a:bodyPr anchorCtr="0" anchor="t" bIns="0" lIns="0" spcFirstLastPara="1" rIns="0" wrap="square" tIns="0">
            <a:noAutofit/>
          </a:bodyPr>
          <a:lstStyle>
            <a:lvl1pPr lvl="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rgbClr val="FF610D"/>
              </a:buClr>
              <a:buSzPts val="144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rgbClr val="FF610D"/>
              </a:buClr>
              <a:buSzPts val="1080"/>
              <a:buFont typeface="Arial"/>
              <a:buChar char="•"/>
              <a:defRPr b="0" i="0" sz="18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rgbClr val="FF610D"/>
              </a:buClr>
              <a:buSzPts val="1440"/>
              <a:buFont typeface="NTR"/>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rgbClr val="FF610D"/>
              </a:buClr>
              <a:buSzPts val="1280"/>
              <a:buFont typeface="NTR"/>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45" name="Google Shape;145;p16"/>
          <p:cNvSpPr/>
          <p:nvPr>
            <p:ph idx="3" type="pic"/>
          </p:nvPr>
        </p:nvSpPr>
        <p:spPr>
          <a:xfrm>
            <a:off x="8097838" y="1287463"/>
            <a:ext cx="3775075" cy="2052637"/>
          </a:xfrm>
          <a:prstGeom prst="rect">
            <a:avLst/>
          </a:prstGeom>
          <a:solidFill>
            <a:srgbClr val="F2F2F2"/>
          </a:solidFill>
          <a:ln>
            <a:noFill/>
          </a:ln>
        </p:spPr>
        <p:txBody>
          <a:bodyPr anchorCtr="0" anchor="t" bIns="0" lIns="0" spcFirstLastPara="1" rIns="0" wrap="square" tIns="0">
            <a:noAutofit/>
          </a:bodyPr>
          <a:lstStyle>
            <a:lvl1pPr lvl="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rgbClr val="FF610D"/>
              </a:buClr>
              <a:buSzPts val="144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rgbClr val="FF610D"/>
              </a:buClr>
              <a:buSzPts val="1080"/>
              <a:buFont typeface="Arial"/>
              <a:buChar char="•"/>
              <a:defRPr b="0" i="0" sz="18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rgbClr val="FF610D"/>
              </a:buClr>
              <a:buSzPts val="1440"/>
              <a:buFont typeface="NTR"/>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rgbClr val="FF610D"/>
              </a:buClr>
              <a:buSzPts val="1280"/>
              <a:buFont typeface="NTR"/>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46" name="Google Shape;146;p16"/>
          <p:cNvSpPr/>
          <p:nvPr>
            <p:ph idx="4" type="pic"/>
          </p:nvPr>
        </p:nvSpPr>
        <p:spPr>
          <a:xfrm>
            <a:off x="8097838" y="3509963"/>
            <a:ext cx="3775075" cy="2052637"/>
          </a:xfrm>
          <a:prstGeom prst="rect">
            <a:avLst/>
          </a:prstGeom>
          <a:solidFill>
            <a:srgbClr val="F2F2F2"/>
          </a:solidFill>
          <a:ln>
            <a:noFill/>
          </a:ln>
        </p:spPr>
        <p:txBody>
          <a:bodyPr anchorCtr="0" anchor="t" bIns="0" lIns="0" spcFirstLastPara="1" rIns="0" wrap="square" tIns="0">
            <a:noAutofit/>
          </a:bodyPr>
          <a:lstStyle>
            <a:lvl1pPr lvl="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rgbClr val="FF610D"/>
              </a:buClr>
              <a:buSzPts val="144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rgbClr val="FF610D"/>
              </a:buClr>
              <a:buSzPts val="1080"/>
              <a:buFont typeface="Arial"/>
              <a:buChar char="•"/>
              <a:defRPr b="0" i="0" sz="18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rgbClr val="FF610D"/>
              </a:buClr>
              <a:buSzPts val="1440"/>
              <a:buFont typeface="NTR"/>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rgbClr val="FF610D"/>
              </a:buClr>
              <a:buSzPts val="1280"/>
              <a:buFont typeface="NTR"/>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47" name="Google Shape;147;p16"/>
          <p:cNvSpPr txBox="1"/>
          <p:nvPr>
            <p:ph idx="1" type="body"/>
          </p:nvPr>
        </p:nvSpPr>
        <p:spPr>
          <a:xfrm>
            <a:off x="314325" y="5753100"/>
            <a:ext cx="7666038" cy="282575"/>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1200"/>
              <a:buFont typeface="Arial"/>
              <a:buNone/>
              <a:defRPr sz="1200" cap="none"/>
            </a:lvl1pPr>
            <a:lvl2pPr indent="-228600" lvl="1" marL="914400" algn="l">
              <a:lnSpc>
                <a:spcPct val="90000"/>
              </a:lnSpc>
              <a:spcBef>
                <a:spcPts val="500"/>
              </a:spcBef>
              <a:spcAft>
                <a:spcPts val="0"/>
              </a:spcAft>
              <a:buSzPts val="720"/>
              <a:buFont typeface="Arial"/>
              <a:buNone/>
              <a:defRPr sz="1200"/>
            </a:lvl2pPr>
            <a:lvl3pPr indent="-228600" lvl="2" marL="1371600" algn="l">
              <a:lnSpc>
                <a:spcPct val="90000"/>
              </a:lnSpc>
              <a:spcBef>
                <a:spcPts val="500"/>
              </a:spcBef>
              <a:spcAft>
                <a:spcPts val="0"/>
              </a:spcAft>
              <a:buSzPts val="720"/>
              <a:buFont typeface="Arial"/>
              <a:buNone/>
              <a:defRPr sz="1200"/>
            </a:lvl3pPr>
            <a:lvl4pPr indent="-228600" lvl="3" marL="1828800" algn="l">
              <a:lnSpc>
                <a:spcPct val="90000"/>
              </a:lnSpc>
              <a:spcBef>
                <a:spcPts val="500"/>
              </a:spcBef>
              <a:spcAft>
                <a:spcPts val="0"/>
              </a:spcAft>
              <a:buSzPts val="960"/>
              <a:buFont typeface="Arial"/>
              <a:buNone/>
              <a:defRPr sz="1200"/>
            </a:lvl4pPr>
            <a:lvl5pPr indent="-228600" lvl="4" marL="2286000" algn="l">
              <a:lnSpc>
                <a:spcPct val="90000"/>
              </a:lnSpc>
              <a:spcBef>
                <a:spcPts val="500"/>
              </a:spcBef>
              <a:spcAft>
                <a:spcPts val="0"/>
              </a:spcAft>
              <a:buSzPts val="960"/>
              <a:buFont typeface="Arial"/>
              <a:buNone/>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close up of a logo&#10;&#10;Description automatically generated" id="148" name="Google Shape;148;p16"/>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s with captions 2">
  <p:cSld name="Photos with captions 2">
    <p:spTree>
      <p:nvGrpSpPr>
        <p:cNvPr id="149" name="Shape 149"/>
        <p:cNvGrpSpPr/>
        <p:nvPr/>
      </p:nvGrpSpPr>
      <p:grpSpPr>
        <a:xfrm>
          <a:off x="0" y="0"/>
          <a:ext cx="0" cy="0"/>
          <a:chOff x="0" y="0"/>
          <a:chExt cx="0" cy="0"/>
        </a:xfrm>
      </p:grpSpPr>
      <p:sp>
        <p:nvSpPr>
          <p:cNvPr id="150" name="Google Shape;150;p17"/>
          <p:cNvSpPr txBox="1"/>
          <p:nvPr>
            <p:ph type="title"/>
          </p:nvPr>
        </p:nvSpPr>
        <p:spPr>
          <a:xfrm>
            <a:off x="314325" y="302839"/>
            <a:ext cx="11558588" cy="378198"/>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1" name="Google Shape;151;p17"/>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17"/>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p17"/>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54" name="Google Shape;154;p17"/>
          <p:cNvSpPr/>
          <p:nvPr>
            <p:ph idx="2" type="pic"/>
          </p:nvPr>
        </p:nvSpPr>
        <p:spPr>
          <a:xfrm>
            <a:off x="314325" y="1287463"/>
            <a:ext cx="5713413" cy="4313237"/>
          </a:xfrm>
          <a:prstGeom prst="rect">
            <a:avLst/>
          </a:prstGeom>
          <a:solidFill>
            <a:srgbClr val="F2F2F2"/>
          </a:solidFill>
          <a:ln>
            <a:noFill/>
          </a:ln>
        </p:spPr>
        <p:txBody>
          <a:bodyPr anchorCtr="0" anchor="t" bIns="0" lIns="0" spcFirstLastPara="1" rIns="0" wrap="square" tIns="0">
            <a:noAutofit/>
          </a:bodyPr>
          <a:lstStyle>
            <a:lvl1pPr lvl="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rgbClr val="FF610D"/>
              </a:buClr>
              <a:buSzPts val="144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rgbClr val="FF610D"/>
              </a:buClr>
              <a:buSzPts val="1080"/>
              <a:buFont typeface="Arial"/>
              <a:buChar char="•"/>
              <a:defRPr b="0" i="0" sz="18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rgbClr val="FF610D"/>
              </a:buClr>
              <a:buSzPts val="1440"/>
              <a:buFont typeface="NTR"/>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rgbClr val="FF610D"/>
              </a:buClr>
              <a:buSzPts val="1280"/>
              <a:buFont typeface="NTR"/>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55" name="Google Shape;155;p17"/>
          <p:cNvSpPr txBox="1"/>
          <p:nvPr>
            <p:ph idx="1" type="body"/>
          </p:nvPr>
        </p:nvSpPr>
        <p:spPr>
          <a:xfrm>
            <a:off x="314325" y="5753100"/>
            <a:ext cx="7666038" cy="282575"/>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1200"/>
              <a:buFont typeface="Arial"/>
              <a:buNone/>
              <a:defRPr sz="1200" cap="none"/>
            </a:lvl1pPr>
            <a:lvl2pPr indent="-228600" lvl="1" marL="914400" algn="l">
              <a:lnSpc>
                <a:spcPct val="90000"/>
              </a:lnSpc>
              <a:spcBef>
                <a:spcPts val="500"/>
              </a:spcBef>
              <a:spcAft>
                <a:spcPts val="0"/>
              </a:spcAft>
              <a:buSzPts val="720"/>
              <a:buFont typeface="Arial"/>
              <a:buNone/>
              <a:defRPr sz="1200"/>
            </a:lvl2pPr>
            <a:lvl3pPr indent="-228600" lvl="2" marL="1371600" algn="l">
              <a:lnSpc>
                <a:spcPct val="90000"/>
              </a:lnSpc>
              <a:spcBef>
                <a:spcPts val="500"/>
              </a:spcBef>
              <a:spcAft>
                <a:spcPts val="0"/>
              </a:spcAft>
              <a:buSzPts val="720"/>
              <a:buFont typeface="Arial"/>
              <a:buNone/>
              <a:defRPr sz="1200"/>
            </a:lvl3pPr>
            <a:lvl4pPr indent="-228600" lvl="3" marL="1828800" algn="l">
              <a:lnSpc>
                <a:spcPct val="90000"/>
              </a:lnSpc>
              <a:spcBef>
                <a:spcPts val="500"/>
              </a:spcBef>
              <a:spcAft>
                <a:spcPts val="0"/>
              </a:spcAft>
              <a:buSzPts val="960"/>
              <a:buFont typeface="Arial"/>
              <a:buNone/>
              <a:defRPr sz="1200"/>
            </a:lvl4pPr>
            <a:lvl5pPr indent="-228600" lvl="4" marL="2286000" algn="l">
              <a:lnSpc>
                <a:spcPct val="90000"/>
              </a:lnSpc>
              <a:spcBef>
                <a:spcPts val="500"/>
              </a:spcBef>
              <a:spcAft>
                <a:spcPts val="0"/>
              </a:spcAft>
              <a:buSzPts val="960"/>
              <a:buFont typeface="Arial"/>
              <a:buNone/>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 name="Google Shape;156;p17"/>
          <p:cNvSpPr/>
          <p:nvPr>
            <p:ph idx="3" type="pic"/>
          </p:nvPr>
        </p:nvSpPr>
        <p:spPr>
          <a:xfrm>
            <a:off x="6143625" y="1287463"/>
            <a:ext cx="5713413" cy="4313237"/>
          </a:xfrm>
          <a:prstGeom prst="rect">
            <a:avLst/>
          </a:prstGeom>
          <a:solidFill>
            <a:srgbClr val="F2F2F2"/>
          </a:solidFill>
          <a:ln>
            <a:noFill/>
          </a:ln>
        </p:spPr>
        <p:txBody>
          <a:bodyPr anchorCtr="0" anchor="t" bIns="0" lIns="0" spcFirstLastPara="1" rIns="0" wrap="square" tIns="0">
            <a:noAutofit/>
          </a:bodyPr>
          <a:lstStyle>
            <a:lvl1pPr lvl="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rgbClr val="FF610D"/>
              </a:buClr>
              <a:buSzPts val="144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rgbClr val="FF610D"/>
              </a:buClr>
              <a:buSzPts val="1080"/>
              <a:buFont typeface="Arial"/>
              <a:buChar char="•"/>
              <a:defRPr b="0" i="0" sz="18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rgbClr val="FF610D"/>
              </a:buClr>
              <a:buSzPts val="1440"/>
              <a:buFont typeface="NTR"/>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rgbClr val="FF610D"/>
              </a:buClr>
              <a:buSzPts val="1280"/>
              <a:buFont typeface="NTR"/>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descr="A close up of a logo&#10;&#10;Description automatically generated" id="157" name="Google Shape;157;p17"/>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am with titles">
  <p:cSld name="Team with titles">
    <p:spTree>
      <p:nvGrpSpPr>
        <p:cNvPr id="158" name="Shape 158"/>
        <p:cNvGrpSpPr/>
        <p:nvPr/>
      </p:nvGrpSpPr>
      <p:grpSpPr>
        <a:xfrm>
          <a:off x="0" y="0"/>
          <a:ext cx="0" cy="0"/>
          <a:chOff x="0" y="0"/>
          <a:chExt cx="0" cy="0"/>
        </a:xfrm>
      </p:grpSpPr>
      <p:sp>
        <p:nvSpPr>
          <p:cNvPr id="159" name="Google Shape;159;p18"/>
          <p:cNvSpPr txBox="1"/>
          <p:nvPr>
            <p:ph type="title"/>
          </p:nvPr>
        </p:nvSpPr>
        <p:spPr>
          <a:xfrm>
            <a:off x="314325" y="302839"/>
            <a:ext cx="11558588" cy="378198"/>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0" name="Google Shape;160;p18"/>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1" name="Google Shape;161;p18"/>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2" name="Google Shape;162;p18"/>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63" name="Google Shape;163;p18"/>
          <p:cNvSpPr/>
          <p:nvPr>
            <p:ph idx="2" type="pic"/>
          </p:nvPr>
        </p:nvSpPr>
        <p:spPr>
          <a:xfrm>
            <a:off x="314326" y="1287463"/>
            <a:ext cx="3760788" cy="4313237"/>
          </a:xfrm>
          <a:prstGeom prst="rect">
            <a:avLst/>
          </a:prstGeom>
          <a:solidFill>
            <a:srgbClr val="F2F2F2"/>
          </a:solidFill>
          <a:ln>
            <a:noFill/>
          </a:ln>
        </p:spPr>
        <p:txBody>
          <a:bodyPr anchorCtr="0" anchor="t" bIns="0" lIns="0" spcFirstLastPara="1" rIns="0" wrap="square" tIns="0">
            <a:noAutofit/>
          </a:bodyPr>
          <a:lstStyle>
            <a:lvl1pPr lvl="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rgbClr val="FF610D"/>
              </a:buClr>
              <a:buSzPts val="144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rgbClr val="FF610D"/>
              </a:buClr>
              <a:buSzPts val="1080"/>
              <a:buFont typeface="Arial"/>
              <a:buChar char="•"/>
              <a:defRPr b="0" i="0" sz="18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rgbClr val="FF610D"/>
              </a:buClr>
              <a:buSzPts val="1440"/>
              <a:buFont typeface="NTR"/>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rgbClr val="FF610D"/>
              </a:buClr>
              <a:buSzPts val="1280"/>
              <a:buFont typeface="NTR"/>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4" name="Google Shape;164;p18"/>
          <p:cNvSpPr txBox="1"/>
          <p:nvPr>
            <p:ph idx="1" type="body"/>
          </p:nvPr>
        </p:nvSpPr>
        <p:spPr>
          <a:xfrm>
            <a:off x="314325" y="5753100"/>
            <a:ext cx="3760788" cy="282575"/>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1200"/>
              <a:buFont typeface="Arial"/>
              <a:buNone/>
              <a:defRPr b="1" sz="1200" cap="none"/>
            </a:lvl1pPr>
            <a:lvl2pPr indent="-228600" lvl="1" marL="914400" algn="l">
              <a:lnSpc>
                <a:spcPct val="90000"/>
              </a:lnSpc>
              <a:spcBef>
                <a:spcPts val="500"/>
              </a:spcBef>
              <a:spcAft>
                <a:spcPts val="0"/>
              </a:spcAft>
              <a:buSzPts val="720"/>
              <a:buFont typeface="Arial"/>
              <a:buNone/>
              <a:defRPr b="1" sz="1200" cap="none"/>
            </a:lvl2pPr>
            <a:lvl3pPr indent="-228600" lvl="2" marL="1371600" algn="l">
              <a:lnSpc>
                <a:spcPct val="90000"/>
              </a:lnSpc>
              <a:spcBef>
                <a:spcPts val="500"/>
              </a:spcBef>
              <a:spcAft>
                <a:spcPts val="0"/>
              </a:spcAft>
              <a:buSzPts val="720"/>
              <a:buFont typeface="Arial"/>
              <a:buNone/>
              <a:defRPr sz="1200"/>
            </a:lvl3pPr>
            <a:lvl4pPr indent="-228600" lvl="3" marL="1828800" algn="l">
              <a:lnSpc>
                <a:spcPct val="90000"/>
              </a:lnSpc>
              <a:spcBef>
                <a:spcPts val="500"/>
              </a:spcBef>
              <a:spcAft>
                <a:spcPts val="0"/>
              </a:spcAft>
              <a:buSzPts val="960"/>
              <a:buFont typeface="Arial"/>
              <a:buNone/>
              <a:defRPr sz="1200"/>
            </a:lvl4pPr>
            <a:lvl5pPr indent="-228600" lvl="4" marL="2286000" algn="l">
              <a:lnSpc>
                <a:spcPct val="90000"/>
              </a:lnSpc>
              <a:spcBef>
                <a:spcPts val="500"/>
              </a:spcBef>
              <a:spcAft>
                <a:spcPts val="0"/>
              </a:spcAft>
              <a:buSzPts val="960"/>
              <a:buFont typeface="Arial"/>
              <a:buNone/>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 name="Google Shape;165;p18"/>
          <p:cNvSpPr/>
          <p:nvPr>
            <p:ph idx="3" type="pic"/>
          </p:nvPr>
        </p:nvSpPr>
        <p:spPr>
          <a:xfrm>
            <a:off x="4213226" y="1287463"/>
            <a:ext cx="3760788" cy="4313237"/>
          </a:xfrm>
          <a:prstGeom prst="rect">
            <a:avLst/>
          </a:prstGeom>
          <a:solidFill>
            <a:srgbClr val="F2F2F2"/>
          </a:solidFill>
          <a:ln>
            <a:noFill/>
          </a:ln>
        </p:spPr>
        <p:txBody>
          <a:bodyPr anchorCtr="0" anchor="t" bIns="0" lIns="0" spcFirstLastPara="1" rIns="0" wrap="square" tIns="0">
            <a:noAutofit/>
          </a:bodyPr>
          <a:lstStyle>
            <a:lvl1pPr lvl="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rgbClr val="FF610D"/>
              </a:buClr>
              <a:buSzPts val="144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rgbClr val="FF610D"/>
              </a:buClr>
              <a:buSzPts val="1080"/>
              <a:buFont typeface="Arial"/>
              <a:buChar char="•"/>
              <a:defRPr b="0" i="0" sz="18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rgbClr val="FF610D"/>
              </a:buClr>
              <a:buSzPts val="1440"/>
              <a:buFont typeface="NTR"/>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rgbClr val="FF610D"/>
              </a:buClr>
              <a:buSzPts val="1280"/>
              <a:buFont typeface="NTR"/>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6" name="Google Shape;166;p18"/>
          <p:cNvSpPr/>
          <p:nvPr>
            <p:ph idx="4" type="pic"/>
          </p:nvPr>
        </p:nvSpPr>
        <p:spPr>
          <a:xfrm>
            <a:off x="8124826" y="1287463"/>
            <a:ext cx="3760788" cy="4313237"/>
          </a:xfrm>
          <a:prstGeom prst="rect">
            <a:avLst/>
          </a:prstGeom>
          <a:solidFill>
            <a:srgbClr val="F2F2F2"/>
          </a:solidFill>
          <a:ln>
            <a:noFill/>
          </a:ln>
        </p:spPr>
        <p:txBody>
          <a:bodyPr anchorCtr="0" anchor="t" bIns="0" lIns="0" spcFirstLastPara="1" rIns="0" wrap="square" tIns="0">
            <a:noAutofit/>
          </a:bodyPr>
          <a:lstStyle>
            <a:lvl1pPr lvl="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rgbClr val="FF610D"/>
              </a:buClr>
              <a:buSzPts val="144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rgbClr val="FF610D"/>
              </a:buClr>
              <a:buSzPts val="1080"/>
              <a:buFont typeface="Arial"/>
              <a:buChar char="•"/>
              <a:defRPr b="0" i="0" sz="18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rgbClr val="FF610D"/>
              </a:buClr>
              <a:buSzPts val="1440"/>
              <a:buFont typeface="NTR"/>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rgbClr val="FF610D"/>
              </a:buClr>
              <a:buSzPts val="1280"/>
              <a:buFont typeface="NTR"/>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7" name="Google Shape;167;p18"/>
          <p:cNvSpPr txBox="1"/>
          <p:nvPr>
            <p:ph idx="5" type="body"/>
          </p:nvPr>
        </p:nvSpPr>
        <p:spPr>
          <a:xfrm>
            <a:off x="4225925" y="5753100"/>
            <a:ext cx="3760788" cy="282575"/>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1200"/>
              <a:buFont typeface="Arial"/>
              <a:buNone/>
              <a:defRPr b="1" sz="1200" cap="none"/>
            </a:lvl1pPr>
            <a:lvl2pPr indent="-228600" lvl="1" marL="914400" algn="l">
              <a:lnSpc>
                <a:spcPct val="90000"/>
              </a:lnSpc>
              <a:spcBef>
                <a:spcPts val="500"/>
              </a:spcBef>
              <a:spcAft>
                <a:spcPts val="0"/>
              </a:spcAft>
              <a:buSzPts val="720"/>
              <a:buFont typeface="Arial"/>
              <a:buNone/>
              <a:defRPr b="1" sz="1200" cap="none"/>
            </a:lvl2pPr>
            <a:lvl3pPr indent="-228600" lvl="2" marL="1371600" algn="l">
              <a:lnSpc>
                <a:spcPct val="90000"/>
              </a:lnSpc>
              <a:spcBef>
                <a:spcPts val="500"/>
              </a:spcBef>
              <a:spcAft>
                <a:spcPts val="0"/>
              </a:spcAft>
              <a:buSzPts val="720"/>
              <a:buFont typeface="Arial"/>
              <a:buNone/>
              <a:defRPr sz="1200"/>
            </a:lvl3pPr>
            <a:lvl4pPr indent="-228600" lvl="3" marL="1828800" algn="l">
              <a:lnSpc>
                <a:spcPct val="90000"/>
              </a:lnSpc>
              <a:spcBef>
                <a:spcPts val="500"/>
              </a:spcBef>
              <a:spcAft>
                <a:spcPts val="0"/>
              </a:spcAft>
              <a:buSzPts val="960"/>
              <a:buFont typeface="Arial"/>
              <a:buNone/>
              <a:defRPr sz="1200"/>
            </a:lvl4pPr>
            <a:lvl5pPr indent="-228600" lvl="4" marL="2286000" algn="l">
              <a:lnSpc>
                <a:spcPct val="90000"/>
              </a:lnSpc>
              <a:spcBef>
                <a:spcPts val="500"/>
              </a:spcBef>
              <a:spcAft>
                <a:spcPts val="0"/>
              </a:spcAft>
              <a:buSzPts val="960"/>
              <a:buFont typeface="Arial"/>
              <a:buNone/>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 name="Google Shape;168;p18"/>
          <p:cNvSpPr txBox="1"/>
          <p:nvPr>
            <p:ph idx="6" type="body"/>
          </p:nvPr>
        </p:nvSpPr>
        <p:spPr>
          <a:xfrm>
            <a:off x="8099425" y="5753100"/>
            <a:ext cx="3760788" cy="282575"/>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1200"/>
              <a:buFont typeface="Arial"/>
              <a:buNone/>
              <a:defRPr b="1" sz="1200" cap="none"/>
            </a:lvl1pPr>
            <a:lvl2pPr indent="-228600" lvl="1" marL="914400" algn="l">
              <a:lnSpc>
                <a:spcPct val="90000"/>
              </a:lnSpc>
              <a:spcBef>
                <a:spcPts val="500"/>
              </a:spcBef>
              <a:spcAft>
                <a:spcPts val="0"/>
              </a:spcAft>
              <a:buSzPts val="720"/>
              <a:buFont typeface="Arial"/>
              <a:buNone/>
              <a:defRPr b="1" sz="1200" cap="none"/>
            </a:lvl2pPr>
            <a:lvl3pPr indent="-228600" lvl="2" marL="1371600" algn="l">
              <a:lnSpc>
                <a:spcPct val="90000"/>
              </a:lnSpc>
              <a:spcBef>
                <a:spcPts val="500"/>
              </a:spcBef>
              <a:spcAft>
                <a:spcPts val="0"/>
              </a:spcAft>
              <a:buSzPts val="720"/>
              <a:buFont typeface="Arial"/>
              <a:buNone/>
              <a:defRPr sz="1200"/>
            </a:lvl3pPr>
            <a:lvl4pPr indent="-228600" lvl="3" marL="1828800" algn="l">
              <a:lnSpc>
                <a:spcPct val="90000"/>
              </a:lnSpc>
              <a:spcBef>
                <a:spcPts val="500"/>
              </a:spcBef>
              <a:spcAft>
                <a:spcPts val="0"/>
              </a:spcAft>
              <a:buSzPts val="960"/>
              <a:buFont typeface="Arial"/>
              <a:buNone/>
              <a:defRPr sz="1200"/>
            </a:lvl4pPr>
            <a:lvl5pPr indent="-228600" lvl="4" marL="2286000" algn="l">
              <a:lnSpc>
                <a:spcPct val="90000"/>
              </a:lnSpc>
              <a:spcBef>
                <a:spcPts val="500"/>
              </a:spcBef>
              <a:spcAft>
                <a:spcPts val="0"/>
              </a:spcAft>
              <a:buSzPts val="960"/>
              <a:buFont typeface="Arial"/>
              <a:buNone/>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close up of a logo&#10;&#10;Description automatically generated" id="169" name="Google Shape;169;p18"/>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ull image with title and black text">
  <p:cSld name="Full image with title and black text">
    <p:spTree>
      <p:nvGrpSpPr>
        <p:cNvPr id="170" name="Shape 170"/>
        <p:cNvGrpSpPr/>
        <p:nvPr/>
      </p:nvGrpSpPr>
      <p:grpSpPr>
        <a:xfrm>
          <a:off x="0" y="0"/>
          <a:ext cx="0" cy="0"/>
          <a:chOff x="0" y="0"/>
          <a:chExt cx="0" cy="0"/>
        </a:xfrm>
      </p:grpSpPr>
      <p:sp>
        <p:nvSpPr>
          <p:cNvPr id="171" name="Google Shape;171;p19"/>
          <p:cNvSpPr/>
          <p:nvPr>
            <p:ph idx="2" type="pic"/>
          </p:nvPr>
        </p:nvSpPr>
        <p:spPr>
          <a:xfrm>
            <a:off x="0" y="0"/>
            <a:ext cx="12192000" cy="6858000"/>
          </a:xfrm>
          <a:prstGeom prst="rect">
            <a:avLst/>
          </a:prstGeom>
          <a:solidFill>
            <a:srgbClr val="F2F2F2"/>
          </a:solidFill>
          <a:ln>
            <a:noFill/>
          </a:ln>
        </p:spPr>
        <p:txBody>
          <a:bodyPr anchorCtr="0" anchor="t" bIns="0" lIns="0" spcFirstLastPara="1" rIns="0" wrap="square" tIns="0">
            <a:noAutofit/>
          </a:bodyPr>
          <a:lstStyle>
            <a:lvl1pPr lvl="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rgbClr val="FF610D"/>
              </a:buClr>
              <a:buSzPts val="144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rgbClr val="FF610D"/>
              </a:buClr>
              <a:buSzPts val="1080"/>
              <a:buFont typeface="Arial"/>
              <a:buChar char="•"/>
              <a:defRPr b="0" i="0" sz="18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rgbClr val="FF610D"/>
              </a:buClr>
              <a:buSzPts val="1440"/>
              <a:buFont typeface="NTR"/>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rgbClr val="FF610D"/>
              </a:buClr>
              <a:buSzPts val="1280"/>
              <a:buFont typeface="NTR"/>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72" name="Google Shape;172;p19"/>
          <p:cNvSpPr txBox="1"/>
          <p:nvPr>
            <p:ph type="title"/>
          </p:nvPr>
        </p:nvSpPr>
        <p:spPr>
          <a:xfrm>
            <a:off x="314325" y="302839"/>
            <a:ext cx="11558588" cy="378198"/>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3" name="Google Shape;173;p19"/>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4" name="Google Shape;174;p19"/>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5" name="Google Shape;175;p19"/>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1"/>
                </a:solidFill>
                <a:latin typeface="Arial"/>
                <a:ea typeface="Arial"/>
                <a:cs typeface="Arial"/>
                <a:sym typeface="Arial"/>
              </a:defRPr>
            </a:lvl1pPr>
            <a:lvl2pPr indent="0" lvl="1" marL="0" algn="r">
              <a:spcBef>
                <a:spcPts val="0"/>
              </a:spcBef>
              <a:buNone/>
              <a:defRPr sz="800">
                <a:solidFill>
                  <a:schemeClr val="lt1"/>
                </a:solidFill>
                <a:latin typeface="Arial"/>
                <a:ea typeface="Arial"/>
                <a:cs typeface="Arial"/>
                <a:sym typeface="Arial"/>
              </a:defRPr>
            </a:lvl2pPr>
            <a:lvl3pPr indent="0" lvl="2" marL="0" algn="r">
              <a:spcBef>
                <a:spcPts val="0"/>
              </a:spcBef>
              <a:buNone/>
              <a:defRPr sz="800">
                <a:solidFill>
                  <a:schemeClr val="lt1"/>
                </a:solidFill>
                <a:latin typeface="Arial"/>
                <a:ea typeface="Arial"/>
                <a:cs typeface="Arial"/>
                <a:sym typeface="Arial"/>
              </a:defRPr>
            </a:lvl3pPr>
            <a:lvl4pPr indent="0" lvl="3" marL="0" algn="r">
              <a:spcBef>
                <a:spcPts val="0"/>
              </a:spcBef>
              <a:buNone/>
              <a:defRPr sz="800">
                <a:solidFill>
                  <a:schemeClr val="lt1"/>
                </a:solidFill>
                <a:latin typeface="Arial"/>
                <a:ea typeface="Arial"/>
                <a:cs typeface="Arial"/>
                <a:sym typeface="Arial"/>
              </a:defRPr>
            </a:lvl4pPr>
            <a:lvl5pPr indent="0" lvl="4" marL="0" algn="r">
              <a:spcBef>
                <a:spcPts val="0"/>
              </a:spcBef>
              <a:buNone/>
              <a:defRPr sz="800">
                <a:solidFill>
                  <a:schemeClr val="lt1"/>
                </a:solidFill>
                <a:latin typeface="Arial"/>
                <a:ea typeface="Arial"/>
                <a:cs typeface="Arial"/>
                <a:sym typeface="Arial"/>
              </a:defRPr>
            </a:lvl5pPr>
            <a:lvl6pPr indent="0" lvl="5" marL="0" algn="r">
              <a:spcBef>
                <a:spcPts val="0"/>
              </a:spcBef>
              <a:buNone/>
              <a:defRPr sz="800">
                <a:solidFill>
                  <a:schemeClr val="lt1"/>
                </a:solidFill>
                <a:latin typeface="Arial"/>
                <a:ea typeface="Arial"/>
                <a:cs typeface="Arial"/>
                <a:sym typeface="Arial"/>
              </a:defRPr>
            </a:lvl6pPr>
            <a:lvl7pPr indent="0" lvl="6" marL="0" algn="r">
              <a:spcBef>
                <a:spcPts val="0"/>
              </a:spcBef>
              <a:buNone/>
              <a:defRPr sz="800">
                <a:solidFill>
                  <a:schemeClr val="lt1"/>
                </a:solidFill>
                <a:latin typeface="Arial"/>
                <a:ea typeface="Arial"/>
                <a:cs typeface="Arial"/>
                <a:sym typeface="Arial"/>
              </a:defRPr>
            </a:lvl7pPr>
            <a:lvl8pPr indent="0" lvl="7" marL="0" algn="r">
              <a:spcBef>
                <a:spcPts val="0"/>
              </a:spcBef>
              <a:buNone/>
              <a:defRPr sz="800">
                <a:solidFill>
                  <a:schemeClr val="lt1"/>
                </a:solidFill>
                <a:latin typeface="Arial"/>
                <a:ea typeface="Arial"/>
                <a:cs typeface="Arial"/>
                <a:sym typeface="Arial"/>
              </a:defRPr>
            </a:lvl8pPr>
            <a:lvl9pPr indent="0" lvl="8" marL="0" algn="r">
              <a:spcBef>
                <a:spcPts val="0"/>
              </a:spcBef>
              <a:buNone/>
              <a:defRPr sz="8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76" name="Google Shape;176;p19"/>
          <p:cNvSpPr txBox="1"/>
          <p:nvPr>
            <p:ph idx="1" type="body"/>
          </p:nvPr>
        </p:nvSpPr>
        <p:spPr>
          <a:xfrm>
            <a:off x="314325" y="1638300"/>
            <a:ext cx="3760788" cy="4405884"/>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1600"/>
              <a:buFont typeface="Arial"/>
              <a:buNone/>
              <a:defRPr sz="1600"/>
            </a:lvl1pPr>
            <a:lvl2pPr indent="-289560" lvl="1" marL="914400" algn="l">
              <a:lnSpc>
                <a:spcPct val="90000"/>
              </a:lnSpc>
              <a:spcBef>
                <a:spcPts val="500"/>
              </a:spcBef>
              <a:spcAft>
                <a:spcPts val="0"/>
              </a:spcAft>
              <a:buSzPts val="960"/>
              <a:buChar char="•"/>
              <a:defRPr sz="1600"/>
            </a:lvl2pPr>
            <a:lvl3pPr indent="-289560" lvl="2" marL="1371600" algn="l">
              <a:lnSpc>
                <a:spcPct val="90000"/>
              </a:lnSpc>
              <a:spcBef>
                <a:spcPts val="500"/>
              </a:spcBef>
              <a:spcAft>
                <a:spcPts val="0"/>
              </a:spcAft>
              <a:buSzPts val="960"/>
              <a:buChar char="•"/>
              <a:defRPr sz="1600"/>
            </a:lvl3pPr>
            <a:lvl4pPr indent="-309880" lvl="3" marL="1828800" algn="l">
              <a:lnSpc>
                <a:spcPct val="90000"/>
              </a:lnSpc>
              <a:spcBef>
                <a:spcPts val="500"/>
              </a:spcBef>
              <a:spcAft>
                <a:spcPts val="0"/>
              </a:spcAft>
              <a:buSzPts val="1280"/>
              <a:buChar char="–"/>
              <a:defRPr sz="1600"/>
            </a:lvl4pPr>
            <a:lvl5pPr indent="-309879" lvl="4" marL="2286000" algn="l">
              <a:lnSpc>
                <a:spcPct val="90000"/>
              </a:lnSpc>
              <a:spcBef>
                <a:spcPts val="500"/>
              </a:spcBef>
              <a:spcAft>
                <a:spcPts val="0"/>
              </a:spcAft>
              <a:buSzPts val="128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close up of a sign&#10;&#10;Description automatically generated" id="177" name="Google Shape;177;p19"/>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Full image with title and white text">
  <p:cSld name="1_Full image with title and white text">
    <p:spTree>
      <p:nvGrpSpPr>
        <p:cNvPr id="178" name="Shape 178"/>
        <p:cNvGrpSpPr/>
        <p:nvPr/>
      </p:nvGrpSpPr>
      <p:grpSpPr>
        <a:xfrm>
          <a:off x="0" y="0"/>
          <a:ext cx="0" cy="0"/>
          <a:chOff x="0" y="0"/>
          <a:chExt cx="0" cy="0"/>
        </a:xfrm>
      </p:grpSpPr>
      <p:sp>
        <p:nvSpPr>
          <p:cNvPr id="179" name="Google Shape;179;p20"/>
          <p:cNvSpPr/>
          <p:nvPr>
            <p:ph idx="2" type="pic"/>
          </p:nvPr>
        </p:nvSpPr>
        <p:spPr>
          <a:xfrm>
            <a:off x="0" y="0"/>
            <a:ext cx="12192000" cy="6858000"/>
          </a:xfrm>
          <a:prstGeom prst="rect">
            <a:avLst/>
          </a:prstGeom>
          <a:solidFill>
            <a:srgbClr val="F2F2F2"/>
          </a:solidFill>
          <a:ln>
            <a:noFill/>
          </a:ln>
        </p:spPr>
        <p:txBody>
          <a:bodyPr anchorCtr="0" anchor="t" bIns="0" lIns="0" spcFirstLastPara="1" rIns="0" wrap="square" tIns="0">
            <a:noAutofit/>
          </a:bodyPr>
          <a:lstStyle>
            <a:lvl1pPr lvl="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rgbClr val="FF610D"/>
              </a:buClr>
              <a:buSzPts val="144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rgbClr val="FF610D"/>
              </a:buClr>
              <a:buSzPts val="1080"/>
              <a:buFont typeface="Arial"/>
              <a:buChar char="•"/>
              <a:defRPr b="0" i="0" sz="18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rgbClr val="FF610D"/>
              </a:buClr>
              <a:buSzPts val="1440"/>
              <a:buFont typeface="NTR"/>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rgbClr val="FF610D"/>
              </a:buClr>
              <a:buSzPts val="1280"/>
              <a:buFont typeface="NTR"/>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80" name="Google Shape;180;p20"/>
          <p:cNvSpPr txBox="1"/>
          <p:nvPr>
            <p:ph type="title"/>
          </p:nvPr>
        </p:nvSpPr>
        <p:spPr>
          <a:xfrm>
            <a:off x="314325" y="302839"/>
            <a:ext cx="11558588" cy="378198"/>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28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1" name="Google Shape;181;p20"/>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2" name="Google Shape;182;p20"/>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3" name="Google Shape;183;p20"/>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1"/>
                </a:solidFill>
                <a:latin typeface="Arial"/>
                <a:ea typeface="Arial"/>
                <a:cs typeface="Arial"/>
                <a:sym typeface="Arial"/>
              </a:defRPr>
            </a:lvl1pPr>
            <a:lvl2pPr indent="0" lvl="1" marL="0" algn="r">
              <a:spcBef>
                <a:spcPts val="0"/>
              </a:spcBef>
              <a:buNone/>
              <a:defRPr sz="800">
                <a:solidFill>
                  <a:schemeClr val="lt1"/>
                </a:solidFill>
                <a:latin typeface="Arial"/>
                <a:ea typeface="Arial"/>
                <a:cs typeface="Arial"/>
                <a:sym typeface="Arial"/>
              </a:defRPr>
            </a:lvl2pPr>
            <a:lvl3pPr indent="0" lvl="2" marL="0" algn="r">
              <a:spcBef>
                <a:spcPts val="0"/>
              </a:spcBef>
              <a:buNone/>
              <a:defRPr sz="800">
                <a:solidFill>
                  <a:schemeClr val="lt1"/>
                </a:solidFill>
                <a:latin typeface="Arial"/>
                <a:ea typeface="Arial"/>
                <a:cs typeface="Arial"/>
                <a:sym typeface="Arial"/>
              </a:defRPr>
            </a:lvl3pPr>
            <a:lvl4pPr indent="0" lvl="3" marL="0" algn="r">
              <a:spcBef>
                <a:spcPts val="0"/>
              </a:spcBef>
              <a:buNone/>
              <a:defRPr sz="800">
                <a:solidFill>
                  <a:schemeClr val="lt1"/>
                </a:solidFill>
                <a:latin typeface="Arial"/>
                <a:ea typeface="Arial"/>
                <a:cs typeface="Arial"/>
                <a:sym typeface="Arial"/>
              </a:defRPr>
            </a:lvl4pPr>
            <a:lvl5pPr indent="0" lvl="4" marL="0" algn="r">
              <a:spcBef>
                <a:spcPts val="0"/>
              </a:spcBef>
              <a:buNone/>
              <a:defRPr sz="800">
                <a:solidFill>
                  <a:schemeClr val="lt1"/>
                </a:solidFill>
                <a:latin typeface="Arial"/>
                <a:ea typeface="Arial"/>
                <a:cs typeface="Arial"/>
                <a:sym typeface="Arial"/>
              </a:defRPr>
            </a:lvl5pPr>
            <a:lvl6pPr indent="0" lvl="5" marL="0" algn="r">
              <a:spcBef>
                <a:spcPts val="0"/>
              </a:spcBef>
              <a:buNone/>
              <a:defRPr sz="800">
                <a:solidFill>
                  <a:schemeClr val="lt1"/>
                </a:solidFill>
                <a:latin typeface="Arial"/>
                <a:ea typeface="Arial"/>
                <a:cs typeface="Arial"/>
                <a:sym typeface="Arial"/>
              </a:defRPr>
            </a:lvl6pPr>
            <a:lvl7pPr indent="0" lvl="6" marL="0" algn="r">
              <a:spcBef>
                <a:spcPts val="0"/>
              </a:spcBef>
              <a:buNone/>
              <a:defRPr sz="800">
                <a:solidFill>
                  <a:schemeClr val="lt1"/>
                </a:solidFill>
                <a:latin typeface="Arial"/>
                <a:ea typeface="Arial"/>
                <a:cs typeface="Arial"/>
                <a:sym typeface="Arial"/>
              </a:defRPr>
            </a:lvl7pPr>
            <a:lvl8pPr indent="0" lvl="7" marL="0" algn="r">
              <a:spcBef>
                <a:spcPts val="0"/>
              </a:spcBef>
              <a:buNone/>
              <a:defRPr sz="800">
                <a:solidFill>
                  <a:schemeClr val="lt1"/>
                </a:solidFill>
                <a:latin typeface="Arial"/>
                <a:ea typeface="Arial"/>
                <a:cs typeface="Arial"/>
                <a:sym typeface="Arial"/>
              </a:defRPr>
            </a:lvl8pPr>
            <a:lvl9pPr indent="0" lvl="8" marL="0" algn="r">
              <a:spcBef>
                <a:spcPts val="0"/>
              </a:spcBef>
              <a:buNone/>
              <a:defRPr sz="8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84" name="Google Shape;184;p20"/>
          <p:cNvSpPr txBox="1"/>
          <p:nvPr>
            <p:ph idx="1" type="body"/>
          </p:nvPr>
        </p:nvSpPr>
        <p:spPr>
          <a:xfrm>
            <a:off x="314325" y="1638299"/>
            <a:ext cx="3760788" cy="4397375"/>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lt1"/>
              </a:buClr>
              <a:buSzPts val="1600"/>
              <a:buFont typeface="Arial"/>
              <a:buNone/>
              <a:defRPr sz="1600">
                <a:solidFill>
                  <a:schemeClr val="lt1"/>
                </a:solidFill>
              </a:defRPr>
            </a:lvl1pPr>
            <a:lvl2pPr indent="-289560" lvl="1" marL="914400" algn="l">
              <a:lnSpc>
                <a:spcPct val="90000"/>
              </a:lnSpc>
              <a:spcBef>
                <a:spcPts val="500"/>
              </a:spcBef>
              <a:spcAft>
                <a:spcPts val="0"/>
              </a:spcAft>
              <a:buSzPts val="960"/>
              <a:buChar char="•"/>
              <a:defRPr sz="1600">
                <a:solidFill>
                  <a:schemeClr val="lt1"/>
                </a:solidFill>
              </a:defRPr>
            </a:lvl2pPr>
            <a:lvl3pPr indent="-289560" lvl="2" marL="1371600" algn="l">
              <a:lnSpc>
                <a:spcPct val="90000"/>
              </a:lnSpc>
              <a:spcBef>
                <a:spcPts val="500"/>
              </a:spcBef>
              <a:spcAft>
                <a:spcPts val="0"/>
              </a:spcAft>
              <a:buSzPts val="960"/>
              <a:buChar char="•"/>
              <a:defRPr sz="1600">
                <a:solidFill>
                  <a:schemeClr val="lt1"/>
                </a:solidFill>
              </a:defRPr>
            </a:lvl3pPr>
            <a:lvl4pPr indent="-309880" lvl="3" marL="1828800" algn="l">
              <a:lnSpc>
                <a:spcPct val="90000"/>
              </a:lnSpc>
              <a:spcBef>
                <a:spcPts val="500"/>
              </a:spcBef>
              <a:spcAft>
                <a:spcPts val="0"/>
              </a:spcAft>
              <a:buSzPts val="1280"/>
              <a:buChar char="–"/>
              <a:defRPr sz="1600">
                <a:solidFill>
                  <a:schemeClr val="lt1"/>
                </a:solidFill>
              </a:defRPr>
            </a:lvl4pPr>
            <a:lvl5pPr indent="-309879" lvl="4" marL="2286000" algn="l">
              <a:lnSpc>
                <a:spcPct val="90000"/>
              </a:lnSpc>
              <a:spcBef>
                <a:spcPts val="500"/>
              </a:spcBef>
              <a:spcAft>
                <a:spcPts val="0"/>
              </a:spcAft>
              <a:buSzPts val="1280"/>
              <a:buChar char="–"/>
              <a:defRPr sz="16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close up of a sign&#10;&#10;Description automatically generated" id="185" name="Google Shape;185;p20"/>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ESENTATION COVER 2 PATTERN">
  <p:cSld name="PRESENTATION COVER 2 PATTERN">
    <p:spTree>
      <p:nvGrpSpPr>
        <p:cNvPr id="21" name="Shape 21"/>
        <p:cNvGrpSpPr/>
        <p:nvPr/>
      </p:nvGrpSpPr>
      <p:grpSpPr>
        <a:xfrm>
          <a:off x="0" y="0"/>
          <a:ext cx="0" cy="0"/>
          <a:chOff x="0" y="0"/>
          <a:chExt cx="0" cy="0"/>
        </a:xfrm>
      </p:grpSpPr>
      <p:sp>
        <p:nvSpPr>
          <p:cNvPr id="22" name="Google Shape;22;p3"/>
          <p:cNvSpPr txBox="1"/>
          <p:nvPr>
            <p:ph type="title"/>
          </p:nvPr>
        </p:nvSpPr>
        <p:spPr>
          <a:xfrm>
            <a:off x="314326" y="1734906"/>
            <a:ext cx="3760788" cy="1719262"/>
          </a:xfrm>
          <a:prstGeom prst="rect">
            <a:avLst/>
          </a:prstGeom>
          <a:noFill/>
          <a:ln>
            <a:noFill/>
          </a:ln>
        </p:spPr>
        <p:txBody>
          <a:bodyPr anchorCtr="0" anchor="b" bIns="0" lIns="0" spcFirstLastPara="1" rIns="0" wrap="square" tIns="0">
            <a:noAutofit/>
          </a:bodyPr>
          <a:lstStyle>
            <a:lvl1pPr lvl="0" algn="l">
              <a:lnSpc>
                <a:spcPct val="114285"/>
              </a:lnSpc>
              <a:spcBef>
                <a:spcPts val="0"/>
              </a:spcBef>
              <a:spcAft>
                <a:spcPts val="0"/>
              </a:spcAft>
              <a:buClr>
                <a:schemeClr val="dk1"/>
              </a:buClr>
              <a:buSzPts val="2800"/>
              <a:buFont typeface="Arial"/>
              <a:buNone/>
              <a:defRPr sz="28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
          <p:cNvSpPr txBox="1"/>
          <p:nvPr>
            <p:ph idx="1" type="body"/>
          </p:nvPr>
        </p:nvSpPr>
        <p:spPr>
          <a:xfrm>
            <a:off x="314326" y="3608388"/>
            <a:ext cx="3760788" cy="473075"/>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1600"/>
              <a:buFont typeface="Arial"/>
              <a:buNone/>
              <a:defRPr sz="1600">
                <a:solidFill>
                  <a:schemeClr val="dk1"/>
                </a:solidFill>
              </a:defRPr>
            </a:lvl1pPr>
            <a:lvl2pPr indent="-228600" lvl="1" marL="914400" algn="l">
              <a:lnSpc>
                <a:spcPct val="90000"/>
              </a:lnSpc>
              <a:spcBef>
                <a:spcPts val="500"/>
              </a:spcBef>
              <a:spcAft>
                <a:spcPts val="0"/>
              </a:spcAft>
              <a:buSzPts val="1200"/>
              <a:buNone/>
              <a:defRPr sz="2000">
                <a:solidFill>
                  <a:srgbClr val="888888"/>
                </a:solidFill>
              </a:defRPr>
            </a:lvl2pPr>
            <a:lvl3pPr indent="-228600" lvl="2" marL="1371600" algn="l">
              <a:lnSpc>
                <a:spcPct val="90000"/>
              </a:lnSpc>
              <a:spcBef>
                <a:spcPts val="500"/>
              </a:spcBef>
              <a:spcAft>
                <a:spcPts val="0"/>
              </a:spcAft>
              <a:buSzPts val="1080"/>
              <a:buNone/>
              <a:defRPr sz="1800">
                <a:solidFill>
                  <a:srgbClr val="888888"/>
                </a:solidFill>
              </a:defRPr>
            </a:lvl3pPr>
            <a:lvl4pPr indent="-228600" lvl="3" marL="1828800" algn="l">
              <a:lnSpc>
                <a:spcPct val="90000"/>
              </a:lnSpc>
              <a:spcBef>
                <a:spcPts val="500"/>
              </a:spcBef>
              <a:spcAft>
                <a:spcPts val="0"/>
              </a:spcAft>
              <a:buSzPts val="1280"/>
              <a:buNone/>
              <a:defRPr sz="1600">
                <a:solidFill>
                  <a:srgbClr val="888888"/>
                </a:solidFill>
              </a:defRPr>
            </a:lvl4pPr>
            <a:lvl5pPr indent="-228600" lvl="4" marL="2286000" algn="l">
              <a:lnSpc>
                <a:spcPct val="90000"/>
              </a:lnSpc>
              <a:spcBef>
                <a:spcPts val="500"/>
              </a:spcBef>
              <a:spcAft>
                <a:spcPts val="0"/>
              </a:spcAft>
              <a:buSzPts val="128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4" name="Google Shape;24;p3"/>
          <p:cNvSpPr txBox="1"/>
          <p:nvPr>
            <p:ph idx="2" type="body"/>
          </p:nvPr>
        </p:nvSpPr>
        <p:spPr>
          <a:xfrm>
            <a:off x="314325" y="5603875"/>
            <a:ext cx="3760788" cy="4318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1000"/>
              <a:buFont typeface="Arial"/>
              <a:buNone/>
              <a:defRPr sz="1000"/>
            </a:lvl1pPr>
            <a:lvl2pPr indent="-228600" lvl="1" marL="914400" algn="l">
              <a:lnSpc>
                <a:spcPct val="90000"/>
              </a:lnSpc>
              <a:spcBef>
                <a:spcPts val="500"/>
              </a:spcBef>
              <a:spcAft>
                <a:spcPts val="0"/>
              </a:spcAft>
              <a:buSzPts val="600"/>
              <a:buNone/>
              <a:defRPr sz="1000" cap="none"/>
            </a:lvl2pPr>
            <a:lvl3pPr indent="-266700" lvl="2" marL="1371600" algn="l">
              <a:lnSpc>
                <a:spcPct val="90000"/>
              </a:lnSpc>
              <a:spcBef>
                <a:spcPts val="500"/>
              </a:spcBef>
              <a:spcAft>
                <a:spcPts val="0"/>
              </a:spcAft>
              <a:buSzPts val="600"/>
              <a:buChar char="•"/>
              <a:defRPr sz="1000"/>
            </a:lvl3pPr>
            <a:lvl4pPr indent="-279400" lvl="3" marL="1828800" algn="l">
              <a:lnSpc>
                <a:spcPct val="90000"/>
              </a:lnSpc>
              <a:spcBef>
                <a:spcPts val="500"/>
              </a:spcBef>
              <a:spcAft>
                <a:spcPts val="0"/>
              </a:spcAft>
              <a:buSzPts val="800"/>
              <a:buChar char="–"/>
              <a:defRPr sz="1000"/>
            </a:lvl4pPr>
            <a:lvl5pPr indent="-279400" lvl="4" marL="2286000" algn="l">
              <a:lnSpc>
                <a:spcPct val="90000"/>
              </a:lnSpc>
              <a:spcBef>
                <a:spcPts val="500"/>
              </a:spcBef>
              <a:spcAft>
                <a:spcPts val="0"/>
              </a:spcAft>
              <a:buSzPts val="800"/>
              <a:buChar char="–"/>
              <a:defRPr sz="1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5" name="Google Shape;25;p3"/>
          <p:cNvPicPr preferRelativeResize="0"/>
          <p:nvPr/>
        </p:nvPicPr>
        <p:blipFill rotWithShape="1">
          <a:blip r:embed="rId2">
            <a:alphaModFix/>
          </a:blip>
          <a:srcRect b="0" l="0" r="0" t="0"/>
          <a:stretch/>
        </p:blipFill>
        <p:spPr>
          <a:xfrm>
            <a:off x="11031521" y="307975"/>
            <a:ext cx="847725" cy="847725"/>
          </a:xfrm>
          <a:prstGeom prst="rect">
            <a:avLst/>
          </a:prstGeom>
          <a:noFill/>
          <a:ln>
            <a:noFill/>
          </a:ln>
        </p:spPr>
      </p:pic>
      <p:pic>
        <p:nvPicPr>
          <p:cNvPr id="26" name="Google Shape;26;p3"/>
          <p:cNvPicPr preferRelativeResize="0"/>
          <p:nvPr/>
        </p:nvPicPr>
        <p:blipFill rotWithShape="1">
          <a:blip r:embed="rId3">
            <a:alphaModFix/>
          </a:blip>
          <a:srcRect b="0" l="0" r="0" t="0"/>
          <a:stretch/>
        </p:blipFill>
        <p:spPr>
          <a:xfrm>
            <a:off x="10014264" y="1248105"/>
            <a:ext cx="885495" cy="885495"/>
          </a:xfrm>
          <a:prstGeom prst="rect">
            <a:avLst/>
          </a:prstGeom>
          <a:noFill/>
          <a:ln>
            <a:noFill/>
          </a:ln>
        </p:spPr>
      </p:pic>
      <p:pic>
        <p:nvPicPr>
          <p:cNvPr id="27" name="Google Shape;27;p3"/>
          <p:cNvPicPr preferRelativeResize="0"/>
          <p:nvPr/>
        </p:nvPicPr>
        <p:blipFill rotWithShape="1">
          <a:blip r:embed="rId4">
            <a:alphaModFix/>
          </a:blip>
          <a:srcRect b="0" l="0" r="0" t="0"/>
          <a:stretch/>
        </p:blipFill>
        <p:spPr>
          <a:xfrm>
            <a:off x="11017250" y="2252663"/>
            <a:ext cx="855663" cy="855663"/>
          </a:xfrm>
          <a:prstGeom prst="rect">
            <a:avLst/>
          </a:prstGeom>
          <a:noFill/>
          <a:ln>
            <a:noFill/>
          </a:ln>
        </p:spPr>
      </p:pic>
      <p:pic>
        <p:nvPicPr>
          <p:cNvPr id="28" name="Google Shape;28;p3"/>
          <p:cNvPicPr preferRelativeResize="0"/>
          <p:nvPr/>
        </p:nvPicPr>
        <p:blipFill rotWithShape="1">
          <a:blip r:embed="rId5">
            <a:alphaModFix/>
          </a:blip>
          <a:srcRect b="0" l="0" r="0" t="0"/>
          <a:stretch/>
        </p:blipFill>
        <p:spPr>
          <a:xfrm>
            <a:off x="9078912" y="3233738"/>
            <a:ext cx="847725" cy="847725"/>
          </a:xfrm>
          <a:prstGeom prst="rect">
            <a:avLst/>
          </a:prstGeom>
          <a:noFill/>
          <a:ln>
            <a:noFill/>
          </a:ln>
        </p:spPr>
      </p:pic>
      <p:pic>
        <p:nvPicPr>
          <p:cNvPr id="29" name="Google Shape;29;p3"/>
          <p:cNvPicPr preferRelativeResize="0"/>
          <p:nvPr/>
        </p:nvPicPr>
        <p:blipFill rotWithShape="1">
          <a:blip r:embed="rId6">
            <a:alphaModFix/>
          </a:blip>
          <a:srcRect b="0" l="0" r="0" t="0"/>
          <a:stretch/>
        </p:blipFill>
        <p:spPr>
          <a:xfrm>
            <a:off x="9078911" y="5180012"/>
            <a:ext cx="847726" cy="847726"/>
          </a:xfrm>
          <a:prstGeom prst="rect">
            <a:avLst/>
          </a:prstGeom>
          <a:noFill/>
          <a:ln>
            <a:noFill/>
          </a:ln>
        </p:spPr>
      </p:pic>
      <p:pic>
        <p:nvPicPr>
          <p:cNvPr id="30" name="Google Shape;30;p3"/>
          <p:cNvPicPr preferRelativeResize="0"/>
          <p:nvPr/>
        </p:nvPicPr>
        <p:blipFill rotWithShape="1">
          <a:blip r:embed="rId7">
            <a:alphaModFix/>
          </a:blip>
          <a:srcRect b="0" l="0" r="0" t="0"/>
          <a:stretch/>
        </p:blipFill>
        <p:spPr>
          <a:xfrm>
            <a:off x="7116763" y="2252663"/>
            <a:ext cx="863600" cy="863600"/>
          </a:xfrm>
          <a:prstGeom prst="rect">
            <a:avLst/>
          </a:prstGeom>
          <a:noFill/>
          <a:ln>
            <a:noFill/>
          </a:ln>
        </p:spPr>
      </p:pic>
      <p:pic>
        <p:nvPicPr>
          <p:cNvPr id="31" name="Google Shape;31;p3"/>
          <p:cNvPicPr preferRelativeResize="0"/>
          <p:nvPr/>
        </p:nvPicPr>
        <p:blipFill rotWithShape="1">
          <a:blip r:embed="rId5">
            <a:alphaModFix/>
          </a:blip>
          <a:srcRect b="0" l="0" r="0" t="0"/>
          <a:stretch/>
        </p:blipFill>
        <p:spPr>
          <a:xfrm>
            <a:off x="7132666" y="1295881"/>
            <a:ext cx="847725" cy="847725"/>
          </a:xfrm>
          <a:prstGeom prst="rect">
            <a:avLst/>
          </a:prstGeom>
          <a:noFill/>
          <a:ln>
            <a:noFill/>
          </a:ln>
        </p:spPr>
      </p:pic>
      <p:pic>
        <p:nvPicPr>
          <p:cNvPr id="32" name="Google Shape;32;p3"/>
          <p:cNvPicPr preferRelativeResize="0"/>
          <p:nvPr/>
        </p:nvPicPr>
        <p:blipFill rotWithShape="1">
          <a:blip r:embed="rId8">
            <a:alphaModFix/>
          </a:blip>
          <a:srcRect b="0" l="0" r="0" t="0"/>
          <a:stretch/>
        </p:blipFill>
        <p:spPr>
          <a:xfrm>
            <a:off x="11017249" y="5201133"/>
            <a:ext cx="855663" cy="855663"/>
          </a:xfrm>
          <a:prstGeom prst="rect">
            <a:avLst/>
          </a:prstGeom>
          <a:noFill/>
          <a:ln>
            <a:noFill/>
          </a:ln>
        </p:spPr>
      </p:pic>
      <p:pic>
        <p:nvPicPr>
          <p:cNvPr id="33" name="Google Shape;33;p3"/>
          <p:cNvPicPr preferRelativeResize="0"/>
          <p:nvPr/>
        </p:nvPicPr>
        <p:blipFill rotWithShape="1">
          <a:blip r:embed="rId9">
            <a:alphaModFix/>
          </a:blip>
          <a:srcRect b="0" l="0" r="0" t="0"/>
          <a:stretch/>
        </p:blipFill>
        <p:spPr>
          <a:xfrm>
            <a:off x="8083550" y="4198938"/>
            <a:ext cx="863600" cy="863600"/>
          </a:xfrm>
          <a:prstGeom prst="rect">
            <a:avLst/>
          </a:prstGeom>
          <a:noFill/>
          <a:ln>
            <a:noFill/>
          </a:ln>
        </p:spPr>
      </p:pic>
      <p:pic>
        <p:nvPicPr>
          <p:cNvPr id="34" name="Google Shape;34;p3"/>
          <p:cNvPicPr preferRelativeResize="0"/>
          <p:nvPr/>
        </p:nvPicPr>
        <p:blipFill rotWithShape="1">
          <a:blip r:embed="rId10">
            <a:alphaModFix/>
          </a:blip>
          <a:srcRect b="0" l="0" r="0" t="0"/>
          <a:stretch/>
        </p:blipFill>
        <p:spPr>
          <a:xfrm>
            <a:off x="5172075" y="4214813"/>
            <a:ext cx="847725" cy="847725"/>
          </a:xfrm>
          <a:prstGeom prst="rect">
            <a:avLst/>
          </a:prstGeom>
          <a:noFill/>
          <a:ln>
            <a:noFill/>
          </a:ln>
        </p:spPr>
      </p:pic>
      <p:pic>
        <p:nvPicPr>
          <p:cNvPr id="35" name="Google Shape;35;p3"/>
          <p:cNvPicPr preferRelativeResize="0"/>
          <p:nvPr/>
        </p:nvPicPr>
        <p:blipFill rotWithShape="1">
          <a:blip r:embed="rId11">
            <a:alphaModFix/>
          </a:blip>
          <a:srcRect b="0" l="0" r="0" t="0"/>
          <a:stretch/>
        </p:blipFill>
        <p:spPr>
          <a:xfrm>
            <a:off x="11033969" y="1304663"/>
            <a:ext cx="838943" cy="838943"/>
          </a:xfrm>
          <a:prstGeom prst="rect">
            <a:avLst/>
          </a:prstGeom>
          <a:noFill/>
          <a:ln>
            <a:noFill/>
          </a:ln>
        </p:spPr>
      </p:pic>
      <p:pic>
        <p:nvPicPr>
          <p:cNvPr id="36" name="Google Shape;36;p3"/>
          <p:cNvPicPr preferRelativeResize="0"/>
          <p:nvPr/>
        </p:nvPicPr>
        <p:blipFill rotWithShape="1">
          <a:blip r:embed="rId12">
            <a:alphaModFix/>
          </a:blip>
          <a:srcRect b="0" l="0" r="0" t="0"/>
          <a:stretch/>
        </p:blipFill>
        <p:spPr>
          <a:xfrm>
            <a:off x="6153149" y="3233738"/>
            <a:ext cx="847725" cy="847725"/>
          </a:xfrm>
          <a:prstGeom prst="rect">
            <a:avLst/>
          </a:prstGeom>
          <a:noFill/>
          <a:ln>
            <a:noFill/>
          </a:ln>
        </p:spPr>
      </p:pic>
      <p:pic>
        <p:nvPicPr>
          <p:cNvPr id="37" name="Google Shape;37;p3"/>
          <p:cNvPicPr preferRelativeResize="0"/>
          <p:nvPr/>
        </p:nvPicPr>
        <p:blipFill rotWithShape="1">
          <a:blip r:embed="rId13">
            <a:alphaModFix/>
          </a:blip>
          <a:srcRect b="0" l="0" r="0" t="0"/>
          <a:stretch/>
        </p:blipFill>
        <p:spPr>
          <a:xfrm>
            <a:off x="8119271" y="2278064"/>
            <a:ext cx="830262" cy="830262"/>
          </a:xfrm>
          <a:prstGeom prst="rect">
            <a:avLst/>
          </a:prstGeom>
          <a:noFill/>
          <a:ln>
            <a:noFill/>
          </a:ln>
        </p:spPr>
      </p:pic>
      <p:pic>
        <p:nvPicPr>
          <p:cNvPr id="38" name="Google Shape;38;p3"/>
          <p:cNvPicPr preferRelativeResize="0"/>
          <p:nvPr/>
        </p:nvPicPr>
        <p:blipFill rotWithShape="1">
          <a:blip r:embed="rId14">
            <a:alphaModFix/>
          </a:blip>
          <a:srcRect b="0" l="0" r="0" t="0"/>
          <a:stretch/>
        </p:blipFill>
        <p:spPr>
          <a:xfrm>
            <a:off x="8101807" y="305041"/>
            <a:ext cx="847725" cy="847725"/>
          </a:xfrm>
          <a:prstGeom prst="rect">
            <a:avLst/>
          </a:prstGeom>
          <a:noFill/>
          <a:ln>
            <a:noFill/>
          </a:ln>
        </p:spPr>
      </p:pic>
      <p:pic>
        <p:nvPicPr>
          <p:cNvPr id="39" name="Google Shape;39;p3"/>
          <p:cNvPicPr preferRelativeResize="0"/>
          <p:nvPr/>
        </p:nvPicPr>
        <p:blipFill rotWithShape="1">
          <a:blip r:embed="rId15">
            <a:alphaModFix/>
          </a:blip>
          <a:srcRect b="0" l="0" r="0" t="0"/>
          <a:stretch/>
        </p:blipFill>
        <p:spPr>
          <a:xfrm>
            <a:off x="9078912" y="4198938"/>
            <a:ext cx="847725" cy="847725"/>
          </a:xfrm>
          <a:prstGeom prst="rect">
            <a:avLst/>
          </a:prstGeom>
          <a:noFill/>
          <a:ln>
            <a:noFill/>
          </a:ln>
        </p:spPr>
      </p:pic>
      <p:pic>
        <p:nvPicPr>
          <p:cNvPr id="40" name="Google Shape;40;p3"/>
          <p:cNvPicPr preferRelativeResize="0"/>
          <p:nvPr/>
        </p:nvPicPr>
        <p:blipFill rotWithShape="1">
          <a:blip r:embed="rId16">
            <a:alphaModFix/>
          </a:blip>
          <a:srcRect b="0" l="0" r="0" t="0"/>
          <a:stretch/>
        </p:blipFill>
        <p:spPr>
          <a:xfrm>
            <a:off x="6163313" y="1295881"/>
            <a:ext cx="847725" cy="847725"/>
          </a:xfrm>
          <a:prstGeom prst="rect">
            <a:avLst/>
          </a:prstGeom>
          <a:noFill/>
          <a:ln>
            <a:noFill/>
          </a:ln>
        </p:spPr>
      </p:pic>
      <p:pic>
        <p:nvPicPr>
          <p:cNvPr id="41" name="Google Shape;41;p3"/>
          <p:cNvPicPr preferRelativeResize="0"/>
          <p:nvPr/>
        </p:nvPicPr>
        <p:blipFill rotWithShape="1">
          <a:blip r:embed="rId17">
            <a:alphaModFix/>
          </a:blip>
          <a:srcRect b="0" l="0" r="0" t="0"/>
          <a:stretch/>
        </p:blipFill>
        <p:spPr>
          <a:xfrm>
            <a:off x="7132638" y="5180012"/>
            <a:ext cx="847725" cy="847725"/>
          </a:xfrm>
          <a:prstGeom prst="rect">
            <a:avLst/>
          </a:prstGeom>
          <a:noFill/>
          <a:ln>
            <a:noFill/>
          </a:ln>
        </p:spPr>
      </p:pic>
      <p:pic>
        <p:nvPicPr>
          <p:cNvPr id="42" name="Google Shape;42;p3"/>
          <p:cNvPicPr preferRelativeResize="0"/>
          <p:nvPr/>
        </p:nvPicPr>
        <p:blipFill rotWithShape="1">
          <a:blip r:embed="rId18">
            <a:alphaModFix/>
          </a:blip>
          <a:srcRect b="0" l="0" r="0" t="0"/>
          <a:stretch/>
        </p:blipFill>
        <p:spPr>
          <a:xfrm>
            <a:off x="10059985" y="5181600"/>
            <a:ext cx="846137" cy="846137"/>
          </a:xfrm>
          <a:prstGeom prst="rect">
            <a:avLst/>
          </a:prstGeom>
          <a:noFill/>
          <a:ln>
            <a:noFill/>
          </a:ln>
        </p:spPr>
      </p:pic>
      <p:pic>
        <p:nvPicPr>
          <p:cNvPr id="43" name="Google Shape;43;p3"/>
          <p:cNvPicPr preferRelativeResize="0"/>
          <p:nvPr/>
        </p:nvPicPr>
        <p:blipFill rotWithShape="1">
          <a:blip r:embed="rId19">
            <a:alphaModFix/>
          </a:blip>
          <a:srcRect b="0" l="0" r="0" t="0"/>
          <a:stretch/>
        </p:blipFill>
        <p:spPr>
          <a:xfrm>
            <a:off x="9096376" y="1286115"/>
            <a:ext cx="830262" cy="830262"/>
          </a:xfrm>
          <a:prstGeom prst="rect">
            <a:avLst/>
          </a:prstGeom>
          <a:noFill/>
          <a:ln>
            <a:noFill/>
          </a:ln>
        </p:spPr>
      </p:pic>
      <p:pic>
        <p:nvPicPr>
          <p:cNvPr descr="A close up of a light&#10;&#10;Description automatically generated" id="44" name="Google Shape;44;p3"/>
          <p:cNvPicPr preferRelativeResize="0"/>
          <p:nvPr/>
        </p:nvPicPr>
        <p:blipFill rotWithShape="1">
          <a:blip r:embed="rId20">
            <a:alphaModFix/>
          </a:blip>
          <a:srcRect b="0" l="0" r="0" t="0"/>
          <a:stretch/>
        </p:blipFill>
        <p:spPr>
          <a:xfrm>
            <a:off x="0" y="0"/>
            <a:ext cx="2714625" cy="123444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VIDER TANGERINE INNOVATION">
  <p:cSld name="DIVIDER TANGERINE INNOVATION">
    <p:bg>
      <p:bgPr>
        <a:solidFill>
          <a:schemeClr val="accent1"/>
        </a:solidFill>
      </p:bgPr>
    </p:bg>
    <p:spTree>
      <p:nvGrpSpPr>
        <p:cNvPr id="186" name="Shape 186"/>
        <p:cNvGrpSpPr/>
        <p:nvPr/>
      </p:nvGrpSpPr>
      <p:grpSpPr>
        <a:xfrm>
          <a:off x="0" y="0"/>
          <a:ext cx="0" cy="0"/>
          <a:chOff x="0" y="0"/>
          <a:chExt cx="0" cy="0"/>
        </a:xfrm>
      </p:grpSpPr>
      <p:sp>
        <p:nvSpPr>
          <p:cNvPr id="187" name="Google Shape;187;p21"/>
          <p:cNvSpPr txBox="1"/>
          <p:nvPr>
            <p:ph type="ctrTitle"/>
          </p:nvPr>
        </p:nvSpPr>
        <p:spPr>
          <a:xfrm>
            <a:off x="329184" y="3236976"/>
            <a:ext cx="5698554" cy="23876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lt1"/>
              </a:buClr>
              <a:buSzPts val="4000"/>
              <a:buFont typeface="Arial"/>
              <a:buNone/>
              <a:defRPr sz="40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8" name="Google Shape;188;p21"/>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 name="Google Shape;189;p21"/>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0" name="Google Shape;190;p21"/>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1"/>
                </a:solidFill>
                <a:latin typeface="Arial"/>
                <a:ea typeface="Arial"/>
                <a:cs typeface="Arial"/>
                <a:sym typeface="Arial"/>
              </a:defRPr>
            </a:lvl1pPr>
            <a:lvl2pPr indent="0" lvl="1" marL="0" algn="r">
              <a:spcBef>
                <a:spcPts val="0"/>
              </a:spcBef>
              <a:buNone/>
              <a:defRPr sz="800">
                <a:solidFill>
                  <a:schemeClr val="lt1"/>
                </a:solidFill>
                <a:latin typeface="Arial"/>
                <a:ea typeface="Arial"/>
                <a:cs typeface="Arial"/>
                <a:sym typeface="Arial"/>
              </a:defRPr>
            </a:lvl2pPr>
            <a:lvl3pPr indent="0" lvl="2" marL="0" algn="r">
              <a:spcBef>
                <a:spcPts val="0"/>
              </a:spcBef>
              <a:buNone/>
              <a:defRPr sz="800">
                <a:solidFill>
                  <a:schemeClr val="lt1"/>
                </a:solidFill>
                <a:latin typeface="Arial"/>
                <a:ea typeface="Arial"/>
                <a:cs typeface="Arial"/>
                <a:sym typeface="Arial"/>
              </a:defRPr>
            </a:lvl3pPr>
            <a:lvl4pPr indent="0" lvl="3" marL="0" algn="r">
              <a:spcBef>
                <a:spcPts val="0"/>
              </a:spcBef>
              <a:buNone/>
              <a:defRPr sz="800">
                <a:solidFill>
                  <a:schemeClr val="lt1"/>
                </a:solidFill>
                <a:latin typeface="Arial"/>
                <a:ea typeface="Arial"/>
                <a:cs typeface="Arial"/>
                <a:sym typeface="Arial"/>
              </a:defRPr>
            </a:lvl4pPr>
            <a:lvl5pPr indent="0" lvl="4" marL="0" algn="r">
              <a:spcBef>
                <a:spcPts val="0"/>
              </a:spcBef>
              <a:buNone/>
              <a:defRPr sz="800">
                <a:solidFill>
                  <a:schemeClr val="lt1"/>
                </a:solidFill>
                <a:latin typeface="Arial"/>
                <a:ea typeface="Arial"/>
                <a:cs typeface="Arial"/>
                <a:sym typeface="Arial"/>
              </a:defRPr>
            </a:lvl5pPr>
            <a:lvl6pPr indent="0" lvl="5" marL="0" algn="r">
              <a:spcBef>
                <a:spcPts val="0"/>
              </a:spcBef>
              <a:buNone/>
              <a:defRPr sz="800">
                <a:solidFill>
                  <a:schemeClr val="lt1"/>
                </a:solidFill>
                <a:latin typeface="Arial"/>
                <a:ea typeface="Arial"/>
                <a:cs typeface="Arial"/>
                <a:sym typeface="Arial"/>
              </a:defRPr>
            </a:lvl6pPr>
            <a:lvl7pPr indent="0" lvl="6" marL="0" algn="r">
              <a:spcBef>
                <a:spcPts val="0"/>
              </a:spcBef>
              <a:buNone/>
              <a:defRPr sz="800">
                <a:solidFill>
                  <a:schemeClr val="lt1"/>
                </a:solidFill>
                <a:latin typeface="Arial"/>
                <a:ea typeface="Arial"/>
                <a:cs typeface="Arial"/>
                <a:sym typeface="Arial"/>
              </a:defRPr>
            </a:lvl7pPr>
            <a:lvl8pPr indent="0" lvl="7" marL="0" algn="r">
              <a:spcBef>
                <a:spcPts val="0"/>
              </a:spcBef>
              <a:buNone/>
              <a:defRPr sz="800">
                <a:solidFill>
                  <a:schemeClr val="lt1"/>
                </a:solidFill>
                <a:latin typeface="Arial"/>
                <a:ea typeface="Arial"/>
                <a:cs typeface="Arial"/>
                <a:sym typeface="Arial"/>
              </a:defRPr>
            </a:lvl8pPr>
            <a:lvl9pPr indent="0" lvl="8" marL="0" algn="r">
              <a:spcBef>
                <a:spcPts val="0"/>
              </a:spcBef>
              <a:buNone/>
              <a:defRPr sz="8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191" name="Google Shape;191;p21"/>
          <p:cNvPicPr preferRelativeResize="0"/>
          <p:nvPr/>
        </p:nvPicPr>
        <p:blipFill rotWithShape="1">
          <a:blip r:embed="rId2">
            <a:alphaModFix/>
          </a:blip>
          <a:srcRect b="0" l="0" r="0" t="0"/>
          <a:stretch/>
        </p:blipFill>
        <p:spPr>
          <a:xfrm>
            <a:off x="6151563" y="307975"/>
            <a:ext cx="5721350" cy="5721350"/>
          </a:xfrm>
          <a:prstGeom prst="rect">
            <a:avLst/>
          </a:prstGeom>
          <a:noFill/>
          <a:ln>
            <a:noFill/>
          </a:ln>
        </p:spPr>
      </p:pic>
      <p:pic>
        <p:nvPicPr>
          <p:cNvPr descr="A close up of a sign&#10;&#10;Description automatically generated" id="192" name="Google Shape;192;p21"/>
          <p:cNvPicPr preferRelativeResize="0"/>
          <p:nvPr/>
        </p:nvPicPr>
        <p:blipFill rotWithShape="1">
          <a:blip r:embed="rId3">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VIDER TANGERINE VISION">
  <p:cSld name="DIVIDER TANGERINE VISION">
    <p:bg>
      <p:bgPr>
        <a:solidFill>
          <a:schemeClr val="accent1"/>
        </a:solidFill>
      </p:bgPr>
    </p:bg>
    <p:spTree>
      <p:nvGrpSpPr>
        <p:cNvPr id="193" name="Shape 193"/>
        <p:cNvGrpSpPr/>
        <p:nvPr/>
      </p:nvGrpSpPr>
      <p:grpSpPr>
        <a:xfrm>
          <a:off x="0" y="0"/>
          <a:ext cx="0" cy="0"/>
          <a:chOff x="0" y="0"/>
          <a:chExt cx="0" cy="0"/>
        </a:xfrm>
      </p:grpSpPr>
      <p:sp>
        <p:nvSpPr>
          <p:cNvPr id="194" name="Google Shape;194;p22"/>
          <p:cNvSpPr txBox="1"/>
          <p:nvPr>
            <p:ph type="ctrTitle"/>
          </p:nvPr>
        </p:nvSpPr>
        <p:spPr>
          <a:xfrm>
            <a:off x="329184" y="3236976"/>
            <a:ext cx="5698554" cy="23876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lt1"/>
              </a:buClr>
              <a:buSzPts val="4000"/>
              <a:buFont typeface="Arial"/>
              <a:buNone/>
              <a:defRPr sz="40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5" name="Google Shape;195;p22"/>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6" name="Google Shape;196;p22"/>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7" name="Google Shape;197;p22"/>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1"/>
                </a:solidFill>
                <a:latin typeface="Arial"/>
                <a:ea typeface="Arial"/>
                <a:cs typeface="Arial"/>
                <a:sym typeface="Arial"/>
              </a:defRPr>
            </a:lvl1pPr>
            <a:lvl2pPr indent="0" lvl="1" marL="0" algn="r">
              <a:spcBef>
                <a:spcPts val="0"/>
              </a:spcBef>
              <a:buNone/>
              <a:defRPr sz="800">
                <a:solidFill>
                  <a:schemeClr val="lt1"/>
                </a:solidFill>
                <a:latin typeface="Arial"/>
                <a:ea typeface="Arial"/>
                <a:cs typeface="Arial"/>
                <a:sym typeface="Arial"/>
              </a:defRPr>
            </a:lvl2pPr>
            <a:lvl3pPr indent="0" lvl="2" marL="0" algn="r">
              <a:spcBef>
                <a:spcPts val="0"/>
              </a:spcBef>
              <a:buNone/>
              <a:defRPr sz="800">
                <a:solidFill>
                  <a:schemeClr val="lt1"/>
                </a:solidFill>
                <a:latin typeface="Arial"/>
                <a:ea typeface="Arial"/>
                <a:cs typeface="Arial"/>
                <a:sym typeface="Arial"/>
              </a:defRPr>
            </a:lvl3pPr>
            <a:lvl4pPr indent="0" lvl="3" marL="0" algn="r">
              <a:spcBef>
                <a:spcPts val="0"/>
              </a:spcBef>
              <a:buNone/>
              <a:defRPr sz="800">
                <a:solidFill>
                  <a:schemeClr val="lt1"/>
                </a:solidFill>
                <a:latin typeface="Arial"/>
                <a:ea typeface="Arial"/>
                <a:cs typeface="Arial"/>
                <a:sym typeface="Arial"/>
              </a:defRPr>
            </a:lvl4pPr>
            <a:lvl5pPr indent="0" lvl="4" marL="0" algn="r">
              <a:spcBef>
                <a:spcPts val="0"/>
              </a:spcBef>
              <a:buNone/>
              <a:defRPr sz="800">
                <a:solidFill>
                  <a:schemeClr val="lt1"/>
                </a:solidFill>
                <a:latin typeface="Arial"/>
                <a:ea typeface="Arial"/>
                <a:cs typeface="Arial"/>
                <a:sym typeface="Arial"/>
              </a:defRPr>
            </a:lvl5pPr>
            <a:lvl6pPr indent="0" lvl="5" marL="0" algn="r">
              <a:spcBef>
                <a:spcPts val="0"/>
              </a:spcBef>
              <a:buNone/>
              <a:defRPr sz="800">
                <a:solidFill>
                  <a:schemeClr val="lt1"/>
                </a:solidFill>
                <a:latin typeface="Arial"/>
                <a:ea typeface="Arial"/>
                <a:cs typeface="Arial"/>
                <a:sym typeface="Arial"/>
              </a:defRPr>
            </a:lvl6pPr>
            <a:lvl7pPr indent="0" lvl="6" marL="0" algn="r">
              <a:spcBef>
                <a:spcPts val="0"/>
              </a:spcBef>
              <a:buNone/>
              <a:defRPr sz="800">
                <a:solidFill>
                  <a:schemeClr val="lt1"/>
                </a:solidFill>
                <a:latin typeface="Arial"/>
                <a:ea typeface="Arial"/>
                <a:cs typeface="Arial"/>
                <a:sym typeface="Arial"/>
              </a:defRPr>
            </a:lvl7pPr>
            <a:lvl8pPr indent="0" lvl="7" marL="0" algn="r">
              <a:spcBef>
                <a:spcPts val="0"/>
              </a:spcBef>
              <a:buNone/>
              <a:defRPr sz="800">
                <a:solidFill>
                  <a:schemeClr val="lt1"/>
                </a:solidFill>
                <a:latin typeface="Arial"/>
                <a:ea typeface="Arial"/>
                <a:cs typeface="Arial"/>
                <a:sym typeface="Arial"/>
              </a:defRPr>
            </a:lvl8pPr>
            <a:lvl9pPr indent="0" lvl="8" marL="0" algn="r">
              <a:spcBef>
                <a:spcPts val="0"/>
              </a:spcBef>
              <a:buNone/>
              <a:defRPr sz="8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A close up of a sign&#10;&#10;Description automatically generated" id="198" name="Google Shape;198;p22"/>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pic>
        <p:nvPicPr>
          <p:cNvPr id="199" name="Google Shape;199;p22"/>
          <p:cNvPicPr preferRelativeResize="0"/>
          <p:nvPr/>
        </p:nvPicPr>
        <p:blipFill rotWithShape="1">
          <a:blip r:embed="rId3">
            <a:alphaModFix/>
          </a:blip>
          <a:srcRect b="0" l="0" r="0" t="0"/>
          <a:stretch/>
        </p:blipFill>
        <p:spPr>
          <a:xfrm>
            <a:off x="6157913" y="320676"/>
            <a:ext cx="5714999" cy="571499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VIDER TANGERINE PATTERN">
  <p:cSld name="DIVIDER TANGERINE PATTERN">
    <p:bg>
      <p:bgPr>
        <a:solidFill>
          <a:schemeClr val="accent1"/>
        </a:solidFill>
      </p:bgPr>
    </p:bg>
    <p:spTree>
      <p:nvGrpSpPr>
        <p:cNvPr id="200" name="Shape 200"/>
        <p:cNvGrpSpPr/>
        <p:nvPr/>
      </p:nvGrpSpPr>
      <p:grpSpPr>
        <a:xfrm>
          <a:off x="0" y="0"/>
          <a:ext cx="0" cy="0"/>
          <a:chOff x="0" y="0"/>
          <a:chExt cx="0" cy="0"/>
        </a:xfrm>
      </p:grpSpPr>
      <p:sp>
        <p:nvSpPr>
          <p:cNvPr id="201" name="Google Shape;201;p23"/>
          <p:cNvSpPr txBox="1"/>
          <p:nvPr>
            <p:ph type="ctrTitle"/>
          </p:nvPr>
        </p:nvSpPr>
        <p:spPr>
          <a:xfrm>
            <a:off x="329184" y="3236976"/>
            <a:ext cx="5695382" cy="23876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lt1"/>
              </a:buClr>
              <a:buSzPts val="4000"/>
              <a:buFont typeface="Arial"/>
              <a:buNone/>
              <a:defRPr sz="40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2" name="Google Shape;202;p23"/>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3" name="Google Shape;203;p23"/>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4" name="Google Shape;204;p23"/>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1"/>
                </a:solidFill>
                <a:latin typeface="Arial"/>
                <a:ea typeface="Arial"/>
                <a:cs typeface="Arial"/>
                <a:sym typeface="Arial"/>
              </a:defRPr>
            </a:lvl1pPr>
            <a:lvl2pPr indent="0" lvl="1" marL="0" algn="r">
              <a:spcBef>
                <a:spcPts val="0"/>
              </a:spcBef>
              <a:buNone/>
              <a:defRPr sz="800">
                <a:solidFill>
                  <a:schemeClr val="lt1"/>
                </a:solidFill>
                <a:latin typeface="Arial"/>
                <a:ea typeface="Arial"/>
                <a:cs typeface="Arial"/>
                <a:sym typeface="Arial"/>
              </a:defRPr>
            </a:lvl2pPr>
            <a:lvl3pPr indent="0" lvl="2" marL="0" algn="r">
              <a:spcBef>
                <a:spcPts val="0"/>
              </a:spcBef>
              <a:buNone/>
              <a:defRPr sz="800">
                <a:solidFill>
                  <a:schemeClr val="lt1"/>
                </a:solidFill>
                <a:latin typeface="Arial"/>
                <a:ea typeface="Arial"/>
                <a:cs typeface="Arial"/>
                <a:sym typeface="Arial"/>
              </a:defRPr>
            </a:lvl3pPr>
            <a:lvl4pPr indent="0" lvl="3" marL="0" algn="r">
              <a:spcBef>
                <a:spcPts val="0"/>
              </a:spcBef>
              <a:buNone/>
              <a:defRPr sz="800">
                <a:solidFill>
                  <a:schemeClr val="lt1"/>
                </a:solidFill>
                <a:latin typeface="Arial"/>
                <a:ea typeface="Arial"/>
                <a:cs typeface="Arial"/>
                <a:sym typeface="Arial"/>
              </a:defRPr>
            </a:lvl4pPr>
            <a:lvl5pPr indent="0" lvl="4" marL="0" algn="r">
              <a:spcBef>
                <a:spcPts val="0"/>
              </a:spcBef>
              <a:buNone/>
              <a:defRPr sz="800">
                <a:solidFill>
                  <a:schemeClr val="lt1"/>
                </a:solidFill>
                <a:latin typeface="Arial"/>
                <a:ea typeface="Arial"/>
                <a:cs typeface="Arial"/>
                <a:sym typeface="Arial"/>
              </a:defRPr>
            </a:lvl5pPr>
            <a:lvl6pPr indent="0" lvl="5" marL="0" algn="r">
              <a:spcBef>
                <a:spcPts val="0"/>
              </a:spcBef>
              <a:buNone/>
              <a:defRPr sz="800">
                <a:solidFill>
                  <a:schemeClr val="lt1"/>
                </a:solidFill>
                <a:latin typeface="Arial"/>
                <a:ea typeface="Arial"/>
                <a:cs typeface="Arial"/>
                <a:sym typeface="Arial"/>
              </a:defRPr>
            </a:lvl6pPr>
            <a:lvl7pPr indent="0" lvl="6" marL="0" algn="r">
              <a:spcBef>
                <a:spcPts val="0"/>
              </a:spcBef>
              <a:buNone/>
              <a:defRPr sz="800">
                <a:solidFill>
                  <a:schemeClr val="lt1"/>
                </a:solidFill>
                <a:latin typeface="Arial"/>
                <a:ea typeface="Arial"/>
                <a:cs typeface="Arial"/>
                <a:sym typeface="Arial"/>
              </a:defRPr>
            </a:lvl7pPr>
            <a:lvl8pPr indent="0" lvl="7" marL="0" algn="r">
              <a:spcBef>
                <a:spcPts val="0"/>
              </a:spcBef>
              <a:buNone/>
              <a:defRPr sz="800">
                <a:solidFill>
                  <a:schemeClr val="lt1"/>
                </a:solidFill>
                <a:latin typeface="Arial"/>
                <a:ea typeface="Arial"/>
                <a:cs typeface="Arial"/>
                <a:sym typeface="Arial"/>
              </a:defRPr>
            </a:lvl8pPr>
            <a:lvl9pPr indent="0" lvl="8" marL="0" algn="r">
              <a:spcBef>
                <a:spcPts val="0"/>
              </a:spcBef>
              <a:buNone/>
              <a:defRPr sz="8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205" name="Google Shape;205;p23"/>
          <p:cNvPicPr preferRelativeResize="0"/>
          <p:nvPr/>
        </p:nvPicPr>
        <p:blipFill rotWithShape="1">
          <a:blip r:embed="rId2">
            <a:alphaModFix/>
          </a:blip>
          <a:srcRect b="0" l="0" r="0" t="0"/>
          <a:stretch/>
        </p:blipFill>
        <p:spPr>
          <a:xfrm>
            <a:off x="10028238" y="4198938"/>
            <a:ext cx="863600" cy="863600"/>
          </a:xfrm>
          <a:prstGeom prst="rect">
            <a:avLst/>
          </a:prstGeom>
          <a:noFill/>
          <a:ln>
            <a:noFill/>
          </a:ln>
        </p:spPr>
      </p:pic>
      <p:pic>
        <p:nvPicPr>
          <p:cNvPr id="206" name="Google Shape;206;p23"/>
          <p:cNvPicPr preferRelativeResize="0"/>
          <p:nvPr/>
        </p:nvPicPr>
        <p:blipFill rotWithShape="1">
          <a:blip r:embed="rId3">
            <a:alphaModFix/>
          </a:blip>
          <a:srcRect b="0" l="0" r="0" t="0"/>
          <a:stretch/>
        </p:blipFill>
        <p:spPr>
          <a:xfrm>
            <a:off x="9163785" y="1287463"/>
            <a:ext cx="864453" cy="864453"/>
          </a:xfrm>
          <a:prstGeom prst="rect">
            <a:avLst/>
          </a:prstGeom>
          <a:noFill/>
          <a:ln>
            <a:noFill/>
          </a:ln>
        </p:spPr>
      </p:pic>
      <p:pic>
        <p:nvPicPr>
          <p:cNvPr id="207" name="Google Shape;207;p23"/>
          <p:cNvPicPr preferRelativeResize="0"/>
          <p:nvPr/>
        </p:nvPicPr>
        <p:blipFill rotWithShape="1">
          <a:blip r:embed="rId4">
            <a:alphaModFix/>
          </a:blip>
          <a:srcRect b="0" l="0" r="0" t="0"/>
          <a:stretch/>
        </p:blipFill>
        <p:spPr>
          <a:xfrm>
            <a:off x="11008459" y="2260600"/>
            <a:ext cx="855663" cy="855663"/>
          </a:xfrm>
          <a:prstGeom prst="rect">
            <a:avLst/>
          </a:prstGeom>
          <a:noFill/>
          <a:ln>
            <a:noFill/>
          </a:ln>
        </p:spPr>
      </p:pic>
      <p:pic>
        <p:nvPicPr>
          <p:cNvPr id="208" name="Google Shape;208;p23"/>
          <p:cNvPicPr preferRelativeResize="0"/>
          <p:nvPr/>
        </p:nvPicPr>
        <p:blipFill rotWithShape="1">
          <a:blip r:embed="rId5">
            <a:alphaModFix/>
          </a:blip>
          <a:srcRect b="0" l="0" r="0" t="0"/>
          <a:stretch/>
        </p:blipFill>
        <p:spPr>
          <a:xfrm>
            <a:off x="10044112" y="2268537"/>
            <a:ext cx="847725" cy="847725"/>
          </a:xfrm>
          <a:prstGeom prst="rect">
            <a:avLst/>
          </a:prstGeom>
          <a:noFill/>
          <a:ln>
            <a:noFill/>
          </a:ln>
        </p:spPr>
      </p:pic>
      <p:pic>
        <p:nvPicPr>
          <p:cNvPr id="209" name="Google Shape;209;p23"/>
          <p:cNvPicPr preferRelativeResize="0"/>
          <p:nvPr/>
        </p:nvPicPr>
        <p:blipFill rotWithShape="1">
          <a:blip r:embed="rId6">
            <a:alphaModFix/>
          </a:blip>
          <a:srcRect b="0" l="0" r="0" t="0"/>
          <a:stretch/>
        </p:blipFill>
        <p:spPr>
          <a:xfrm>
            <a:off x="8097837" y="4213226"/>
            <a:ext cx="849311" cy="849311"/>
          </a:xfrm>
          <a:prstGeom prst="rect">
            <a:avLst/>
          </a:prstGeom>
          <a:noFill/>
          <a:ln>
            <a:noFill/>
          </a:ln>
        </p:spPr>
      </p:pic>
      <p:pic>
        <p:nvPicPr>
          <p:cNvPr id="210" name="Google Shape;210;p23"/>
          <p:cNvPicPr preferRelativeResize="0"/>
          <p:nvPr/>
        </p:nvPicPr>
        <p:blipFill rotWithShape="1">
          <a:blip r:embed="rId7">
            <a:alphaModFix/>
          </a:blip>
          <a:srcRect b="0" l="0" r="0" t="0"/>
          <a:stretch/>
        </p:blipFill>
        <p:spPr>
          <a:xfrm>
            <a:off x="11018837" y="5181599"/>
            <a:ext cx="854075" cy="854075"/>
          </a:xfrm>
          <a:prstGeom prst="rect">
            <a:avLst/>
          </a:prstGeom>
          <a:noFill/>
          <a:ln>
            <a:noFill/>
          </a:ln>
        </p:spPr>
      </p:pic>
      <p:pic>
        <p:nvPicPr>
          <p:cNvPr id="211" name="Google Shape;211;p23"/>
          <p:cNvPicPr preferRelativeResize="0"/>
          <p:nvPr/>
        </p:nvPicPr>
        <p:blipFill rotWithShape="1">
          <a:blip r:embed="rId8">
            <a:alphaModFix/>
          </a:blip>
          <a:srcRect b="0" l="0" r="0" t="0"/>
          <a:stretch/>
        </p:blipFill>
        <p:spPr>
          <a:xfrm>
            <a:off x="6167435" y="4221043"/>
            <a:ext cx="849312" cy="849312"/>
          </a:xfrm>
          <a:prstGeom prst="rect">
            <a:avLst/>
          </a:prstGeom>
          <a:noFill/>
          <a:ln>
            <a:noFill/>
          </a:ln>
        </p:spPr>
      </p:pic>
      <p:pic>
        <p:nvPicPr>
          <p:cNvPr id="212" name="Google Shape;212;p23"/>
          <p:cNvPicPr preferRelativeResize="0"/>
          <p:nvPr/>
        </p:nvPicPr>
        <p:blipFill rotWithShape="1">
          <a:blip r:embed="rId9">
            <a:alphaModFix/>
          </a:blip>
          <a:srcRect b="0" l="0" r="0" t="0"/>
          <a:stretch/>
        </p:blipFill>
        <p:spPr>
          <a:xfrm>
            <a:off x="9078913" y="3212307"/>
            <a:ext cx="869156" cy="869156"/>
          </a:xfrm>
          <a:prstGeom prst="rect">
            <a:avLst/>
          </a:prstGeom>
          <a:noFill/>
          <a:ln>
            <a:noFill/>
          </a:ln>
        </p:spPr>
      </p:pic>
      <p:pic>
        <p:nvPicPr>
          <p:cNvPr id="213" name="Google Shape;213;p23"/>
          <p:cNvPicPr preferRelativeResize="0"/>
          <p:nvPr/>
        </p:nvPicPr>
        <p:blipFill rotWithShape="1">
          <a:blip r:embed="rId4">
            <a:alphaModFix/>
          </a:blip>
          <a:srcRect b="0" l="0" r="0" t="0"/>
          <a:stretch/>
        </p:blipFill>
        <p:spPr>
          <a:xfrm>
            <a:off x="9078912" y="5195489"/>
            <a:ext cx="847725" cy="847725"/>
          </a:xfrm>
          <a:prstGeom prst="rect">
            <a:avLst/>
          </a:prstGeom>
          <a:noFill/>
          <a:ln>
            <a:noFill/>
          </a:ln>
        </p:spPr>
      </p:pic>
      <p:pic>
        <p:nvPicPr>
          <p:cNvPr descr="A close up of a sign&#10;&#10;Description automatically generated" id="214" name="Google Shape;214;p23"/>
          <p:cNvPicPr preferRelativeResize="0"/>
          <p:nvPr/>
        </p:nvPicPr>
        <p:blipFill rotWithShape="1">
          <a:blip r:embed="rId10">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VIDER AQUA DETERMINATION">
  <p:cSld name="DIVIDER AQUA DETERMINATION">
    <p:bg>
      <p:bgPr>
        <a:solidFill>
          <a:schemeClr val="accent4"/>
        </a:solidFill>
      </p:bgPr>
    </p:bg>
    <p:spTree>
      <p:nvGrpSpPr>
        <p:cNvPr id="215" name="Shape 215"/>
        <p:cNvGrpSpPr/>
        <p:nvPr/>
      </p:nvGrpSpPr>
      <p:grpSpPr>
        <a:xfrm>
          <a:off x="0" y="0"/>
          <a:ext cx="0" cy="0"/>
          <a:chOff x="0" y="0"/>
          <a:chExt cx="0" cy="0"/>
        </a:xfrm>
      </p:grpSpPr>
      <p:sp>
        <p:nvSpPr>
          <p:cNvPr id="216" name="Google Shape;216;p24"/>
          <p:cNvSpPr txBox="1"/>
          <p:nvPr>
            <p:ph type="ctrTitle"/>
          </p:nvPr>
        </p:nvSpPr>
        <p:spPr>
          <a:xfrm>
            <a:off x="329184" y="3236976"/>
            <a:ext cx="5721350" cy="23876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lt1"/>
              </a:buClr>
              <a:buSzPts val="4000"/>
              <a:buFont typeface="Arial"/>
              <a:buNone/>
              <a:defRPr sz="40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7" name="Google Shape;217;p24"/>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8" name="Google Shape;218;p24"/>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9" name="Google Shape;219;p24"/>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1"/>
                </a:solidFill>
                <a:latin typeface="Arial"/>
                <a:ea typeface="Arial"/>
                <a:cs typeface="Arial"/>
                <a:sym typeface="Arial"/>
              </a:defRPr>
            </a:lvl1pPr>
            <a:lvl2pPr indent="0" lvl="1" marL="0" algn="r">
              <a:spcBef>
                <a:spcPts val="0"/>
              </a:spcBef>
              <a:buNone/>
              <a:defRPr sz="800">
                <a:solidFill>
                  <a:schemeClr val="lt1"/>
                </a:solidFill>
                <a:latin typeface="Arial"/>
                <a:ea typeface="Arial"/>
                <a:cs typeface="Arial"/>
                <a:sym typeface="Arial"/>
              </a:defRPr>
            </a:lvl2pPr>
            <a:lvl3pPr indent="0" lvl="2" marL="0" algn="r">
              <a:spcBef>
                <a:spcPts val="0"/>
              </a:spcBef>
              <a:buNone/>
              <a:defRPr sz="800">
                <a:solidFill>
                  <a:schemeClr val="lt1"/>
                </a:solidFill>
                <a:latin typeface="Arial"/>
                <a:ea typeface="Arial"/>
                <a:cs typeface="Arial"/>
                <a:sym typeface="Arial"/>
              </a:defRPr>
            </a:lvl3pPr>
            <a:lvl4pPr indent="0" lvl="3" marL="0" algn="r">
              <a:spcBef>
                <a:spcPts val="0"/>
              </a:spcBef>
              <a:buNone/>
              <a:defRPr sz="800">
                <a:solidFill>
                  <a:schemeClr val="lt1"/>
                </a:solidFill>
                <a:latin typeface="Arial"/>
                <a:ea typeface="Arial"/>
                <a:cs typeface="Arial"/>
                <a:sym typeface="Arial"/>
              </a:defRPr>
            </a:lvl4pPr>
            <a:lvl5pPr indent="0" lvl="4" marL="0" algn="r">
              <a:spcBef>
                <a:spcPts val="0"/>
              </a:spcBef>
              <a:buNone/>
              <a:defRPr sz="800">
                <a:solidFill>
                  <a:schemeClr val="lt1"/>
                </a:solidFill>
                <a:latin typeface="Arial"/>
                <a:ea typeface="Arial"/>
                <a:cs typeface="Arial"/>
                <a:sym typeface="Arial"/>
              </a:defRPr>
            </a:lvl5pPr>
            <a:lvl6pPr indent="0" lvl="5" marL="0" algn="r">
              <a:spcBef>
                <a:spcPts val="0"/>
              </a:spcBef>
              <a:buNone/>
              <a:defRPr sz="800">
                <a:solidFill>
                  <a:schemeClr val="lt1"/>
                </a:solidFill>
                <a:latin typeface="Arial"/>
                <a:ea typeface="Arial"/>
                <a:cs typeface="Arial"/>
                <a:sym typeface="Arial"/>
              </a:defRPr>
            </a:lvl6pPr>
            <a:lvl7pPr indent="0" lvl="6" marL="0" algn="r">
              <a:spcBef>
                <a:spcPts val="0"/>
              </a:spcBef>
              <a:buNone/>
              <a:defRPr sz="800">
                <a:solidFill>
                  <a:schemeClr val="lt1"/>
                </a:solidFill>
                <a:latin typeface="Arial"/>
                <a:ea typeface="Arial"/>
                <a:cs typeface="Arial"/>
                <a:sym typeface="Arial"/>
              </a:defRPr>
            </a:lvl7pPr>
            <a:lvl8pPr indent="0" lvl="7" marL="0" algn="r">
              <a:spcBef>
                <a:spcPts val="0"/>
              </a:spcBef>
              <a:buNone/>
              <a:defRPr sz="800">
                <a:solidFill>
                  <a:schemeClr val="lt1"/>
                </a:solidFill>
                <a:latin typeface="Arial"/>
                <a:ea typeface="Arial"/>
                <a:cs typeface="Arial"/>
                <a:sym typeface="Arial"/>
              </a:defRPr>
            </a:lvl8pPr>
            <a:lvl9pPr indent="0" lvl="8" marL="0" algn="r">
              <a:spcBef>
                <a:spcPts val="0"/>
              </a:spcBef>
              <a:buNone/>
              <a:defRPr sz="8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220" name="Google Shape;220;p24"/>
          <p:cNvPicPr preferRelativeResize="0"/>
          <p:nvPr/>
        </p:nvPicPr>
        <p:blipFill rotWithShape="1">
          <a:blip r:embed="rId2">
            <a:alphaModFix/>
          </a:blip>
          <a:srcRect b="0" l="0" r="0" t="0"/>
          <a:stretch/>
        </p:blipFill>
        <p:spPr>
          <a:xfrm>
            <a:off x="6141466" y="323291"/>
            <a:ext cx="5721350" cy="5721350"/>
          </a:xfrm>
          <a:prstGeom prst="rect">
            <a:avLst/>
          </a:prstGeom>
          <a:noFill/>
          <a:ln>
            <a:noFill/>
          </a:ln>
        </p:spPr>
      </p:pic>
      <p:pic>
        <p:nvPicPr>
          <p:cNvPr descr="A close up of a sign&#10;&#10;Description automatically generated" id="221" name="Google Shape;221;p24"/>
          <p:cNvPicPr preferRelativeResize="0"/>
          <p:nvPr/>
        </p:nvPicPr>
        <p:blipFill rotWithShape="1">
          <a:blip r:embed="rId3">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VIDER AQUA OUTCOMES">
  <p:cSld name="DIVIDER AQUA OUTCOMES">
    <p:bg>
      <p:bgPr>
        <a:solidFill>
          <a:schemeClr val="accent4"/>
        </a:solidFill>
      </p:bgPr>
    </p:bg>
    <p:spTree>
      <p:nvGrpSpPr>
        <p:cNvPr id="222" name="Shape 222"/>
        <p:cNvGrpSpPr/>
        <p:nvPr/>
      </p:nvGrpSpPr>
      <p:grpSpPr>
        <a:xfrm>
          <a:off x="0" y="0"/>
          <a:ext cx="0" cy="0"/>
          <a:chOff x="0" y="0"/>
          <a:chExt cx="0" cy="0"/>
        </a:xfrm>
      </p:grpSpPr>
      <p:sp>
        <p:nvSpPr>
          <p:cNvPr id="223" name="Google Shape;223;p25"/>
          <p:cNvSpPr txBox="1"/>
          <p:nvPr>
            <p:ph type="ctrTitle"/>
          </p:nvPr>
        </p:nvSpPr>
        <p:spPr>
          <a:xfrm>
            <a:off x="329184" y="3236976"/>
            <a:ext cx="5721350" cy="23876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lt1"/>
              </a:buClr>
              <a:buSzPts val="4000"/>
              <a:buFont typeface="Arial"/>
              <a:buNone/>
              <a:defRPr sz="40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4" name="Google Shape;224;p25"/>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5" name="Google Shape;225;p25"/>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6" name="Google Shape;226;p25"/>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1"/>
                </a:solidFill>
                <a:latin typeface="Arial"/>
                <a:ea typeface="Arial"/>
                <a:cs typeface="Arial"/>
                <a:sym typeface="Arial"/>
              </a:defRPr>
            </a:lvl1pPr>
            <a:lvl2pPr indent="0" lvl="1" marL="0" algn="r">
              <a:spcBef>
                <a:spcPts val="0"/>
              </a:spcBef>
              <a:buNone/>
              <a:defRPr sz="800">
                <a:solidFill>
                  <a:schemeClr val="lt1"/>
                </a:solidFill>
                <a:latin typeface="Arial"/>
                <a:ea typeface="Arial"/>
                <a:cs typeface="Arial"/>
                <a:sym typeface="Arial"/>
              </a:defRPr>
            </a:lvl2pPr>
            <a:lvl3pPr indent="0" lvl="2" marL="0" algn="r">
              <a:spcBef>
                <a:spcPts val="0"/>
              </a:spcBef>
              <a:buNone/>
              <a:defRPr sz="800">
                <a:solidFill>
                  <a:schemeClr val="lt1"/>
                </a:solidFill>
                <a:latin typeface="Arial"/>
                <a:ea typeface="Arial"/>
                <a:cs typeface="Arial"/>
                <a:sym typeface="Arial"/>
              </a:defRPr>
            </a:lvl3pPr>
            <a:lvl4pPr indent="0" lvl="3" marL="0" algn="r">
              <a:spcBef>
                <a:spcPts val="0"/>
              </a:spcBef>
              <a:buNone/>
              <a:defRPr sz="800">
                <a:solidFill>
                  <a:schemeClr val="lt1"/>
                </a:solidFill>
                <a:latin typeface="Arial"/>
                <a:ea typeface="Arial"/>
                <a:cs typeface="Arial"/>
                <a:sym typeface="Arial"/>
              </a:defRPr>
            </a:lvl4pPr>
            <a:lvl5pPr indent="0" lvl="4" marL="0" algn="r">
              <a:spcBef>
                <a:spcPts val="0"/>
              </a:spcBef>
              <a:buNone/>
              <a:defRPr sz="800">
                <a:solidFill>
                  <a:schemeClr val="lt1"/>
                </a:solidFill>
                <a:latin typeface="Arial"/>
                <a:ea typeface="Arial"/>
                <a:cs typeface="Arial"/>
                <a:sym typeface="Arial"/>
              </a:defRPr>
            </a:lvl5pPr>
            <a:lvl6pPr indent="0" lvl="5" marL="0" algn="r">
              <a:spcBef>
                <a:spcPts val="0"/>
              </a:spcBef>
              <a:buNone/>
              <a:defRPr sz="800">
                <a:solidFill>
                  <a:schemeClr val="lt1"/>
                </a:solidFill>
                <a:latin typeface="Arial"/>
                <a:ea typeface="Arial"/>
                <a:cs typeface="Arial"/>
                <a:sym typeface="Arial"/>
              </a:defRPr>
            </a:lvl6pPr>
            <a:lvl7pPr indent="0" lvl="6" marL="0" algn="r">
              <a:spcBef>
                <a:spcPts val="0"/>
              </a:spcBef>
              <a:buNone/>
              <a:defRPr sz="800">
                <a:solidFill>
                  <a:schemeClr val="lt1"/>
                </a:solidFill>
                <a:latin typeface="Arial"/>
                <a:ea typeface="Arial"/>
                <a:cs typeface="Arial"/>
                <a:sym typeface="Arial"/>
              </a:defRPr>
            </a:lvl7pPr>
            <a:lvl8pPr indent="0" lvl="7" marL="0" algn="r">
              <a:spcBef>
                <a:spcPts val="0"/>
              </a:spcBef>
              <a:buNone/>
              <a:defRPr sz="800">
                <a:solidFill>
                  <a:schemeClr val="lt1"/>
                </a:solidFill>
                <a:latin typeface="Arial"/>
                <a:ea typeface="Arial"/>
                <a:cs typeface="Arial"/>
                <a:sym typeface="Arial"/>
              </a:defRPr>
            </a:lvl8pPr>
            <a:lvl9pPr indent="0" lvl="8" marL="0" algn="r">
              <a:spcBef>
                <a:spcPts val="0"/>
              </a:spcBef>
              <a:buNone/>
              <a:defRPr sz="8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A close up of a sign&#10;&#10;Description automatically generated" id="227" name="Google Shape;227;p25"/>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pic>
        <p:nvPicPr>
          <p:cNvPr id="228" name="Google Shape;228;p25"/>
          <p:cNvPicPr preferRelativeResize="0"/>
          <p:nvPr/>
        </p:nvPicPr>
        <p:blipFill rotWithShape="1">
          <a:blip r:embed="rId3">
            <a:alphaModFix/>
          </a:blip>
          <a:srcRect b="0" l="0" r="0" t="0"/>
          <a:stretch/>
        </p:blipFill>
        <p:spPr>
          <a:xfrm>
            <a:off x="6151563" y="323291"/>
            <a:ext cx="5721350" cy="572135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VIDER AQUA PATTERN">
  <p:cSld name="DIVIDER AQUA PATTERN">
    <p:bg>
      <p:bgPr>
        <a:solidFill>
          <a:schemeClr val="accent4"/>
        </a:solidFill>
      </p:bgPr>
    </p:bg>
    <p:spTree>
      <p:nvGrpSpPr>
        <p:cNvPr id="229" name="Shape 229"/>
        <p:cNvGrpSpPr/>
        <p:nvPr/>
      </p:nvGrpSpPr>
      <p:grpSpPr>
        <a:xfrm>
          <a:off x="0" y="0"/>
          <a:ext cx="0" cy="0"/>
          <a:chOff x="0" y="0"/>
          <a:chExt cx="0" cy="0"/>
        </a:xfrm>
      </p:grpSpPr>
      <p:sp>
        <p:nvSpPr>
          <p:cNvPr id="230" name="Google Shape;230;p26"/>
          <p:cNvSpPr txBox="1"/>
          <p:nvPr>
            <p:ph type="ctrTitle"/>
          </p:nvPr>
        </p:nvSpPr>
        <p:spPr>
          <a:xfrm>
            <a:off x="329184" y="3236976"/>
            <a:ext cx="5707343" cy="23876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lt1"/>
              </a:buClr>
              <a:buSzPts val="4000"/>
              <a:buFont typeface="Arial"/>
              <a:buNone/>
              <a:defRPr sz="40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1" name="Google Shape;231;p26"/>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2" name="Google Shape;232;p26"/>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3" name="Google Shape;233;p26"/>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1"/>
                </a:solidFill>
                <a:latin typeface="Arial"/>
                <a:ea typeface="Arial"/>
                <a:cs typeface="Arial"/>
                <a:sym typeface="Arial"/>
              </a:defRPr>
            </a:lvl1pPr>
            <a:lvl2pPr indent="0" lvl="1" marL="0" algn="r">
              <a:spcBef>
                <a:spcPts val="0"/>
              </a:spcBef>
              <a:buNone/>
              <a:defRPr sz="800">
                <a:solidFill>
                  <a:schemeClr val="lt1"/>
                </a:solidFill>
                <a:latin typeface="Arial"/>
                <a:ea typeface="Arial"/>
                <a:cs typeface="Arial"/>
                <a:sym typeface="Arial"/>
              </a:defRPr>
            </a:lvl2pPr>
            <a:lvl3pPr indent="0" lvl="2" marL="0" algn="r">
              <a:spcBef>
                <a:spcPts val="0"/>
              </a:spcBef>
              <a:buNone/>
              <a:defRPr sz="800">
                <a:solidFill>
                  <a:schemeClr val="lt1"/>
                </a:solidFill>
                <a:latin typeface="Arial"/>
                <a:ea typeface="Arial"/>
                <a:cs typeface="Arial"/>
                <a:sym typeface="Arial"/>
              </a:defRPr>
            </a:lvl3pPr>
            <a:lvl4pPr indent="0" lvl="3" marL="0" algn="r">
              <a:spcBef>
                <a:spcPts val="0"/>
              </a:spcBef>
              <a:buNone/>
              <a:defRPr sz="800">
                <a:solidFill>
                  <a:schemeClr val="lt1"/>
                </a:solidFill>
                <a:latin typeface="Arial"/>
                <a:ea typeface="Arial"/>
                <a:cs typeface="Arial"/>
                <a:sym typeface="Arial"/>
              </a:defRPr>
            </a:lvl4pPr>
            <a:lvl5pPr indent="0" lvl="4" marL="0" algn="r">
              <a:spcBef>
                <a:spcPts val="0"/>
              </a:spcBef>
              <a:buNone/>
              <a:defRPr sz="800">
                <a:solidFill>
                  <a:schemeClr val="lt1"/>
                </a:solidFill>
                <a:latin typeface="Arial"/>
                <a:ea typeface="Arial"/>
                <a:cs typeface="Arial"/>
                <a:sym typeface="Arial"/>
              </a:defRPr>
            </a:lvl5pPr>
            <a:lvl6pPr indent="0" lvl="5" marL="0" algn="r">
              <a:spcBef>
                <a:spcPts val="0"/>
              </a:spcBef>
              <a:buNone/>
              <a:defRPr sz="800">
                <a:solidFill>
                  <a:schemeClr val="lt1"/>
                </a:solidFill>
                <a:latin typeface="Arial"/>
                <a:ea typeface="Arial"/>
                <a:cs typeface="Arial"/>
                <a:sym typeface="Arial"/>
              </a:defRPr>
            </a:lvl6pPr>
            <a:lvl7pPr indent="0" lvl="6" marL="0" algn="r">
              <a:spcBef>
                <a:spcPts val="0"/>
              </a:spcBef>
              <a:buNone/>
              <a:defRPr sz="800">
                <a:solidFill>
                  <a:schemeClr val="lt1"/>
                </a:solidFill>
                <a:latin typeface="Arial"/>
                <a:ea typeface="Arial"/>
                <a:cs typeface="Arial"/>
                <a:sym typeface="Arial"/>
              </a:defRPr>
            </a:lvl7pPr>
            <a:lvl8pPr indent="0" lvl="7" marL="0" algn="r">
              <a:spcBef>
                <a:spcPts val="0"/>
              </a:spcBef>
              <a:buNone/>
              <a:defRPr sz="800">
                <a:solidFill>
                  <a:schemeClr val="lt1"/>
                </a:solidFill>
                <a:latin typeface="Arial"/>
                <a:ea typeface="Arial"/>
                <a:cs typeface="Arial"/>
                <a:sym typeface="Arial"/>
              </a:defRPr>
            </a:lvl8pPr>
            <a:lvl9pPr indent="0" lvl="8" marL="0" algn="r">
              <a:spcBef>
                <a:spcPts val="0"/>
              </a:spcBef>
              <a:buNone/>
              <a:defRPr sz="8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234" name="Google Shape;234;p26"/>
          <p:cNvPicPr preferRelativeResize="0"/>
          <p:nvPr/>
        </p:nvPicPr>
        <p:blipFill rotWithShape="1">
          <a:blip r:embed="rId2">
            <a:alphaModFix/>
          </a:blip>
          <a:srcRect b="0" l="0" r="0" t="0"/>
          <a:stretch/>
        </p:blipFill>
        <p:spPr>
          <a:xfrm>
            <a:off x="10044113" y="2266214"/>
            <a:ext cx="863600" cy="863600"/>
          </a:xfrm>
          <a:prstGeom prst="rect">
            <a:avLst/>
          </a:prstGeom>
          <a:noFill/>
          <a:ln>
            <a:noFill/>
          </a:ln>
        </p:spPr>
      </p:pic>
      <p:pic>
        <p:nvPicPr>
          <p:cNvPr id="235" name="Google Shape;235;p26"/>
          <p:cNvPicPr preferRelativeResize="0"/>
          <p:nvPr/>
        </p:nvPicPr>
        <p:blipFill rotWithShape="1">
          <a:blip r:embed="rId3">
            <a:alphaModFix/>
          </a:blip>
          <a:srcRect b="0" l="0" r="0" t="0"/>
          <a:stretch/>
        </p:blipFill>
        <p:spPr>
          <a:xfrm>
            <a:off x="6155474" y="4198938"/>
            <a:ext cx="864453" cy="864453"/>
          </a:xfrm>
          <a:prstGeom prst="rect">
            <a:avLst/>
          </a:prstGeom>
          <a:noFill/>
          <a:ln>
            <a:noFill/>
          </a:ln>
        </p:spPr>
      </p:pic>
      <p:pic>
        <p:nvPicPr>
          <p:cNvPr id="236" name="Google Shape;236;p26"/>
          <p:cNvPicPr preferRelativeResize="0"/>
          <p:nvPr/>
        </p:nvPicPr>
        <p:blipFill rotWithShape="1">
          <a:blip r:embed="rId4">
            <a:alphaModFix/>
          </a:blip>
          <a:srcRect b="0" l="0" r="0" t="0"/>
          <a:stretch/>
        </p:blipFill>
        <p:spPr>
          <a:xfrm>
            <a:off x="9078913" y="2252663"/>
            <a:ext cx="855663" cy="855663"/>
          </a:xfrm>
          <a:prstGeom prst="rect">
            <a:avLst/>
          </a:prstGeom>
          <a:noFill/>
          <a:ln>
            <a:noFill/>
          </a:ln>
        </p:spPr>
      </p:pic>
      <p:pic>
        <p:nvPicPr>
          <p:cNvPr id="237" name="Google Shape;237;p26"/>
          <p:cNvPicPr preferRelativeResize="0"/>
          <p:nvPr/>
        </p:nvPicPr>
        <p:blipFill rotWithShape="1">
          <a:blip r:embed="rId5">
            <a:alphaModFix/>
          </a:blip>
          <a:srcRect b="0" l="0" r="0" t="0"/>
          <a:stretch/>
        </p:blipFill>
        <p:spPr>
          <a:xfrm>
            <a:off x="5180013" y="307975"/>
            <a:ext cx="847725" cy="847725"/>
          </a:xfrm>
          <a:prstGeom prst="rect">
            <a:avLst/>
          </a:prstGeom>
          <a:noFill/>
          <a:ln>
            <a:noFill/>
          </a:ln>
        </p:spPr>
      </p:pic>
      <p:pic>
        <p:nvPicPr>
          <p:cNvPr id="238" name="Google Shape;238;p26"/>
          <p:cNvPicPr preferRelativeResize="0"/>
          <p:nvPr/>
        </p:nvPicPr>
        <p:blipFill rotWithShape="1">
          <a:blip r:embed="rId6">
            <a:alphaModFix/>
          </a:blip>
          <a:srcRect b="0" l="0" r="0" t="0"/>
          <a:stretch/>
        </p:blipFill>
        <p:spPr>
          <a:xfrm>
            <a:off x="7124699" y="5195489"/>
            <a:ext cx="849311" cy="849311"/>
          </a:xfrm>
          <a:prstGeom prst="rect">
            <a:avLst/>
          </a:prstGeom>
          <a:noFill/>
          <a:ln>
            <a:noFill/>
          </a:ln>
        </p:spPr>
      </p:pic>
      <p:pic>
        <p:nvPicPr>
          <p:cNvPr id="239" name="Google Shape;239;p26"/>
          <p:cNvPicPr preferRelativeResize="0"/>
          <p:nvPr/>
        </p:nvPicPr>
        <p:blipFill rotWithShape="1">
          <a:blip r:embed="rId7">
            <a:alphaModFix/>
          </a:blip>
          <a:srcRect b="0" l="0" r="0" t="0"/>
          <a:stretch/>
        </p:blipFill>
        <p:spPr>
          <a:xfrm>
            <a:off x="7128384" y="307975"/>
            <a:ext cx="854075" cy="854075"/>
          </a:xfrm>
          <a:prstGeom prst="rect">
            <a:avLst/>
          </a:prstGeom>
          <a:noFill/>
          <a:ln>
            <a:noFill/>
          </a:ln>
        </p:spPr>
      </p:pic>
      <p:pic>
        <p:nvPicPr>
          <p:cNvPr id="240" name="Google Shape;240;p26"/>
          <p:cNvPicPr preferRelativeResize="0"/>
          <p:nvPr/>
        </p:nvPicPr>
        <p:blipFill rotWithShape="1">
          <a:blip r:embed="rId8">
            <a:alphaModFix/>
          </a:blip>
          <a:srcRect b="0" l="0" r="0" t="0"/>
          <a:stretch/>
        </p:blipFill>
        <p:spPr>
          <a:xfrm>
            <a:off x="11041203" y="1287463"/>
            <a:ext cx="849312" cy="849312"/>
          </a:xfrm>
          <a:prstGeom prst="rect">
            <a:avLst/>
          </a:prstGeom>
          <a:noFill/>
          <a:ln>
            <a:noFill/>
          </a:ln>
        </p:spPr>
      </p:pic>
      <p:pic>
        <p:nvPicPr>
          <p:cNvPr id="241" name="Google Shape;241;p26"/>
          <p:cNvPicPr preferRelativeResize="0"/>
          <p:nvPr/>
        </p:nvPicPr>
        <p:blipFill rotWithShape="1">
          <a:blip r:embed="rId9">
            <a:alphaModFix/>
          </a:blip>
          <a:srcRect b="0" l="0" r="0" t="0"/>
          <a:stretch/>
        </p:blipFill>
        <p:spPr>
          <a:xfrm>
            <a:off x="8087519" y="3212307"/>
            <a:ext cx="869156" cy="869156"/>
          </a:xfrm>
          <a:prstGeom prst="rect">
            <a:avLst/>
          </a:prstGeom>
          <a:noFill/>
          <a:ln>
            <a:noFill/>
          </a:ln>
        </p:spPr>
      </p:pic>
      <p:pic>
        <p:nvPicPr>
          <p:cNvPr id="242" name="Google Shape;242;p26"/>
          <p:cNvPicPr preferRelativeResize="0"/>
          <p:nvPr/>
        </p:nvPicPr>
        <p:blipFill rotWithShape="1">
          <a:blip r:embed="rId4">
            <a:alphaModFix/>
          </a:blip>
          <a:srcRect b="0" l="0" r="0" t="0"/>
          <a:stretch/>
        </p:blipFill>
        <p:spPr>
          <a:xfrm>
            <a:off x="9078912" y="4214813"/>
            <a:ext cx="847725" cy="847725"/>
          </a:xfrm>
          <a:prstGeom prst="rect">
            <a:avLst/>
          </a:prstGeom>
          <a:noFill/>
          <a:ln>
            <a:noFill/>
          </a:ln>
        </p:spPr>
      </p:pic>
      <p:pic>
        <p:nvPicPr>
          <p:cNvPr id="243" name="Google Shape;243;p26"/>
          <p:cNvPicPr preferRelativeResize="0"/>
          <p:nvPr/>
        </p:nvPicPr>
        <p:blipFill rotWithShape="1">
          <a:blip r:embed="rId6">
            <a:alphaModFix/>
          </a:blip>
          <a:srcRect b="0" l="0" r="0" t="0"/>
          <a:stretch/>
        </p:blipFill>
        <p:spPr>
          <a:xfrm>
            <a:off x="10044068" y="3232465"/>
            <a:ext cx="849311" cy="849311"/>
          </a:xfrm>
          <a:prstGeom prst="rect">
            <a:avLst/>
          </a:prstGeom>
          <a:noFill/>
          <a:ln>
            <a:noFill/>
          </a:ln>
        </p:spPr>
      </p:pic>
      <p:pic>
        <p:nvPicPr>
          <p:cNvPr id="244" name="Google Shape;244;p26"/>
          <p:cNvPicPr preferRelativeResize="0"/>
          <p:nvPr/>
        </p:nvPicPr>
        <p:blipFill rotWithShape="1">
          <a:blip r:embed="rId5">
            <a:alphaModFix/>
          </a:blip>
          <a:srcRect b="0" l="0" r="0" t="0"/>
          <a:stretch/>
        </p:blipFill>
        <p:spPr>
          <a:xfrm>
            <a:off x="7126259" y="2245832"/>
            <a:ext cx="847725" cy="847725"/>
          </a:xfrm>
          <a:prstGeom prst="rect">
            <a:avLst/>
          </a:prstGeom>
          <a:noFill/>
          <a:ln>
            <a:noFill/>
          </a:ln>
        </p:spPr>
      </p:pic>
      <p:pic>
        <p:nvPicPr>
          <p:cNvPr descr="A close up of a sign&#10;&#10;Description automatically generated" id="245" name="Google Shape;245;p26"/>
          <p:cNvPicPr preferRelativeResize="0"/>
          <p:nvPr/>
        </p:nvPicPr>
        <p:blipFill rotWithShape="1">
          <a:blip r:embed="rId10">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VIDER VIOLET COLLABORATION">
  <p:cSld name="DIVIDER VIOLET COLLABORATION">
    <p:bg>
      <p:bgPr>
        <a:solidFill>
          <a:srgbClr val="4F17A8"/>
        </a:solidFill>
      </p:bgPr>
    </p:bg>
    <p:spTree>
      <p:nvGrpSpPr>
        <p:cNvPr id="246" name="Shape 246"/>
        <p:cNvGrpSpPr/>
        <p:nvPr/>
      </p:nvGrpSpPr>
      <p:grpSpPr>
        <a:xfrm>
          <a:off x="0" y="0"/>
          <a:ext cx="0" cy="0"/>
          <a:chOff x="0" y="0"/>
          <a:chExt cx="0" cy="0"/>
        </a:xfrm>
      </p:grpSpPr>
      <p:sp>
        <p:nvSpPr>
          <p:cNvPr id="247" name="Google Shape;247;p27"/>
          <p:cNvSpPr txBox="1"/>
          <p:nvPr>
            <p:ph type="ctrTitle"/>
          </p:nvPr>
        </p:nvSpPr>
        <p:spPr>
          <a:xfrm>
            <a:off x="329184" y="3236976"/>
            <a:ext cx="5721350" cy="23876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lt1"/>
              </a:buClr>
              <a:buSzPts val="4000"/>
              <a:buFont typeface="Arial"/>
              <a:buNone/>
              <a:defRPr sz="40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8" name="Google Shape;248;p27"/>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9" name="Google Shape;249;p27"/>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0" name="Google Shape;250;p27"/>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1"/>
                </a:solidFill>
                <a:latin typeface="Arial"/>
                <a:ea typeface="Arial"/>
                <a:cs typeface="Arial"/>
                <a:sym typeface="Arial"/>
              </a:defRPr>
            </a:lvl1pPr>
            <a:lvl2pPr indent="0" lvl="1" marL="0" algn="r">
              <a:spcBef>
                <a:spcPts val="0"/>
              </a:spcBef>
              <a:buNone/>
              <a:defRPr sz="800">
                <a:solidFill>
                  <a:schemeClr val="lt1"/>
                </a:solidFill>
                <a:latin typeface="Arial"/>
                <a:ea typeface="Arial"/>
                <a:cs typeface="Arial"/>
                <a:sym typeface="Arial"/>
              </a:defRPr>
            </a:lvl2pPr>
            <a:lvl3pPr indent="0" lvl="2" marL="0" algn="r">
              <a:spcBef>
                <a:spcPts val="0"/>
              </a:spcBef>
              <a:buNone/>
              <a:defRPr sz="800">
                <a:solidFill>
                  <a:schemeClr val="lt1"/>
                </a:solidFill>
                <a:latin typeface="Arial"/>
                <a:ea typeface="Arial"/>
                <a:cs typeface="Arial"/>
                <a:sym typeface="Arial"/>
              </a:defRPr>
            </a:lvl3pPr>
            <a:lvl4pPr indent="0" lvl="3" marL="0" algn="r">
              <a:spcBef>
                <a:spcPts val="0"/>
              </a:spcBef>
              <a:buNone/>
              <a:defRPr sz="800">
                <a:solidFill>
                  <a:schemeClr val="lt1"/>
                </a:solidFill>
                <a:latin typeface="Arial"/>
                <a:ea typeface="Arial"/>
                <a:cs typeface="Arial"/>
                <a:sym typeface="Arial"/>
              </a:defRPr>
            </a:lvl4pPr>
            <a:lvl5pPr indent="0" lvl="4" marL="0" algn="r">
              <a:spcBef>
                <a:spcPts val="0"/>
              </a:spcBef>
              <a:buNone/>
              <a:defRPr sz="800">
                <a:solidFill>
                  <a:schemeClr val="lt1"/>
                </a:solidFill>
                <a:latin typeface="Arial"/>
                <a:ea typeface="Arial"/>
                <a:cs typeface="Arial"/>
                <a:sym typeface="Arial"/>
              </a:defRPr>
            </a:lvl5pPr>
            <a:lvl6pPr indent="0" lvl="5" marL="0" algn="r">
              <a:spcBef>
                <a:spcPts val="0"/>
              </a:spcBef>
              <a:buNone/>
              <a:defRPr sz="800">
                <a:solidFill>
                  <a:schemeClr val="lt1"/>
                </a:solidFill>
                <a:latin typeface="Arial"/>
                <a:ea typeface="Arial"/>
                <a:cs typeface="Arial"/>
                <a:sym typeface="Arial"/>
              </a:defRPr>
            </a:lvl6pPr>
            <a:lvl7pPr indent="0" lvl="6" marL="0" algn="r">
              <a:spcBef>
                <a:spcPts val="0"/>
              </a:spcBef>
              <a:buNone/>
              <a:defRPr sz="800">
                <a:solidFill>
                  <a:schemeClr val="lt1"/>
                </a:solidFill>
                <a:latin typeface="Arial"/>
                <a:ea typeface="Arial"/>
                <a:cs typeface="Arial"/>
                <a:sym typeface="Arial"/>
              </a:defRPr>
            </a:lvl7pPr>
            <a:lvl8pPr indent="0" lvl="7" marL="0" algn="r">
              <a:spcBef>
                <a:spcPts val="0"/>
              </a:spcBef>
              <a:buNone/>
              <a:defRPr sz="800">
                <a:solidFill>
                  <a:schemeClr val="lt1"/>
                </a:solidFill>
                <a:latin typeface="Arial"/>
                <a:ea typeface="Arial"/>
                <a:cs typeface="Arial"/>
                <a:sym typeface="Arial"/>
              </a:defRPr>
            </a:lvl8pPr>
            <a:lvl9pPr indent="0" lvl="8" marL="0" algn="r">
              <a:spcBef>
                <a:spcPts val="0"/>
              </a:spcBef>
              <a:buNone/>
              <a:defRPr sz="8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251" name="Google Shape;251;p27"/>
          <p:cNvPicPr preferRelativeResize="0"/>
          <p:nvPr/>
        </p:nvPicPr>
        <p:blipFill rotWithShape="1">
          <a:blip r:embed="rId2">
            <a:alphaModFix/>
          </a:blip>
          <a:srcRect b="0" l="0" r="0" t="0"/>
          <a:stretch/>
        </p:blipFill>
        <p:spPr>
          <a:xfrm>
            <a:off x="6151563" y="307975"/>
            <a:ext cx="5721350" cy="5721350"/>
          </a:xfrm>
          <a:prstGeom prst="rect">
            <a:avLst/>
          </a:prstGeom>
          <a:noFill/>
          <a:ln>
            <a:noFill/>
          </a:ln>
        </p:spPr>
      </p:pic>
      <p:pic>
        <p:nvPicPr>
          <p:cNvPr descr="A close up of a sign&#10;&#10;Description automatically generated" id="252" name="Google Shape;252;p27"/>
          <p:cNvPicPr preferRelativeResize="0"/>
          <p:nvPr/>
        </p:nvPicPr>
        <p:blipFill rotWithShape="1">
          <a:blip r:embed="rId3">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DIVIDER VIOLET COLLABORATION">
  <p:cSld name="1_DIVIDER VIOLET COLLABORATION">
    <p:bg>
      <p:bgPr>
        <a:solidFill>
          <a:srgbClr val="4F17A8"/>
        </a:solidFill>
      </p:bgPr>
    </p:bg>
    <p:spTree>
      <p:nvGrpSpPr>
        <p:cNvPr id="253" name="Shape 253"/>
        <p:cNvGrpSpPr/>
        <p:nvPr/>
      </p:nvGrpSpPr>
      <p:grpSpPr>
        <a:xfrm>
          <a:off x="0" y="0"/>
          <a:ext cx="0" cy="0"/>
          <a:chOff x="0" y="0"/>
          <a:chExt cx="0" cy="0"/>
        </a:xfrm>
      </p:grpSpPr>
      <p:sp>
        <p:nvSpPr>
          <p:cNvPr id="254" name="Google Shape;254;p28"/>
          <p:cNvSpPr txBox="1"/>
          <p:nvPr>
            <p:ph type="ctrTitle"/>
          </p:nvPr>
        </p:nvSpPr>
        <p:spPr>
          <a:xfrm>
            <a:off x="329184" y="3236976"/>
            <a:ext cx="5721350" cy="23876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lt1"/>
              </a:buClr>
              <a:buSzPts val="4000"/>
              <a:buFont typeface="Arial"/>
              <a:buNone/>
              <a:defRPr sz="40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5" name="Google Shape;255;p28"/>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6" name="Google Shape;256;p28"/>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7" name="Google Shape;257;p28"/>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1"/>
                </a:solidFill>
                <a:latin typeface="Arial"/>
                <a:ea typeface="Arial"/>
                <a:cs typeface="Arial"/>
                <a:sym typeface="Arial"/>
              </a:defRPr>
            </a:lvl1pPr>
            <a:lvl2pPr indent="0" lvl="1" marL="0" algn="r">
              <a:spcBef>
                <a:spcPts val="0"/>
              </a:spcBef>
              <a:buNone/>
              <a:defRPr sz="800">
                <a:solidFill>
                  <a:schemeClr val="lt1"/>
                </a:solidFill>
                <a:latin typeface="Arial"/>
                <a:ea typeface="Arial"/>
                <a:cs typeface="Arial"/>
                <a:sym typeface="Arial"/>
              </a:defRPr>
            </a:lvl2pPr>
            <a:lvl3pPr indent="0" lvl="2" marL="0" algn="r">
              <a:spcBef>
                <a:spcPts val="0"/>
              </a:spcBef>
              <a:buNone/>
              <a:defRPr sz="800">
                <a:solidFill>
                  <a:schemeClr val="lt1"/>
                </a:solidFill>
                <a:latin typeface="Arial"/>
                <a:ea typeface="Arial"/>
                <a:cs typeface="Arial"/>
                <a:sym typeface="Arial"/>
              </a:defRPr>
            </a:lvl3pPr>
            <a:lvl4pPr indent="0" lvl="3" marL="0" algn="r">
              <a:spcBef>
                <a:spcPts val="0"/>
              </a:spcBef>
              <a:buNone/>
              <a:defRPr sz="800">
                <a:solidFill>
                  <a:schemeClr val="lt1"/>
                </a:solidFill>
                <a:latin typeface="Arial"/>
                <a:ea typeface="Arial"/>
                <a:cs typeface="Arial"/>
                <a:sym typeface="Arial"/>
              </a:defRPr>
            </a:lvl4pPr>
            <a:lvl5pPr indent="0" lvl="4" marL="0" algn="r">
              <a:spcBef>
                <a:spcPts val="0"/>
              </a:spcBef>
              <a:buNone/>
              <a:defRPr sz="800">
                <a:solidFill>
                  <a:schemeClr val="lt1"/>
                </a:solidFill>
                <a:latin typeface="Arial"/>
                <a:ea typeface="Arial"/>
                <a:cs typeface="Arial"/>
                <a:sym typeface="Arial"/>
              </a:defRPr>
            </a:lvl5pPr>
            <a:lvl6pPr indent="0" lvl="5" marL="0" algn="r">
              <a:spcBef>
                <a:spcPts val="0"/>
              </a:spcBef>
              <a:buNone/>
              <a:defRPr sz="800">
                <a:solidFill>
                  <a:schemeClr val="lt1"/>
                </a:solidFill>
                <a:latin typeface="Arial"/>
                <a:ea typeface="Arial"/>
                <a:cs typeface="Arial"/>
                <a:sym typeface="Arial"/>
              </a:defRPr>
            </a:lvl6pPr>
            <a:lvl7pPr indent="0" lvl="6" marL="0" algn="r">
              <a:spcBef>
                <a:spcPts val="0"/>
              </a:spcBef>
              <a:buNone/>
              <a:defRPr sz="800">
                <a:solidFill>
                  <a:schemeClr val="lt1"/>
                </a:solidFill>
                <a:latin typeface="Arial"/>
                <a:ea typeface="Arial"/>
                <a:cs typeface="Arial"/>
                <a:sym typeface="Arial"/>
              </a:defRPr>
            </a:lvl7pPr>
            <a:lvl8pPr indent="0" lvl="7" marL="0" algn="r">
              <a:spcBef>
                <a:spcPts val="0"/>
              </a:spcBef>
              <a:buNone/>
              <a:defRPr sz="800">
                <a:solidFill>
                  <a:schemeClr val="lt1"/>
                </a:solidFill>
                <a:latin typeface="Arial"/>
                <a:ea typeface="Arial"/>
                <a:cs typeface="Arial"/>
                <a:sym typeface="Arial"/>
              </a:defRPr>
            </a:lvl8pPr>
            <a:lvl9pPr indent="0" lvl="8" marL="0" algn="r">
              <a:spcBef>
                <a:spcPts val="0"/>
              </a:spcBef>
              <a:buNone/>
              <a:defRPr sz="8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A close up of a sign&#10;&#10;Description automatically generated" id="258" name="Google Shape;258;p28"/>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pic>
        <p:nvPicPr>
          <p:cNvPr id="259" name="Google Shape;259;p28"/>
          <p:cNvPicPr preferRelativeResize="0"/>
          <p:nvPr/>
        </p:nvPicPr>
        <p:blipFill rotWithShape="1">
          <a:blip r:embed="rId3">
            <a:alphaModFix/>
          </a:blip>
          <a:srcRect b="0" l="0" r="0" t="0"/>
          <a:stretch/>
        </p:blipFill>
        <p:spPr>
          <a:xfrm>
            <a:off x="6151563" y="307975"/>
            <a:ext cx="5735016" cy="5735016"/>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VIDER VIOLET PATTERN">
  <p:cSld name="DIVIDER VIOLET PATTERN">
    <p:bg>
      <p:bgPr>
        <a:solidFill>
          <a:srgbClr val="4F17A8"/>
        </a:solidFill>
      </p:bgPr>
    </p:bg>
    <p:spTree>
      <p:nvGrpSpPr>
        <p:cNvPr id="260" name="Shape 260"/>
        <p:cNvGrpSpPr/>
        <p:nvPr/>
      </p:nvGrpSpPr>
      <p:grpSpPr>
        <a:xfrm>
          <a:off x="0" y="0"/>
          <a:ext cx="0" cy="0"/>
          <a:chOff x="0" y="0"/>
          <a:chExt cx="0" cy="0"/>
        </a:xfrm>
      </p:grpSpPr>
      <p:sp>
        <p:nvSpPr>
          <p:cNvPr id="261" name="Google Shape;261;p29"/>
          <p:cNvSpPr txBox="1"/>
          <p:nvPr>
            <p:ph type="ctrTitle"/>
          </p:nvPr>
        </p:nvSpPr>
        <p:spPr>
          <a:xfrm>
            <a:off x="329184" y="3236976"/>
            <a:ext cx="5695095" cy="23876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lt1"/>
              </a:buClr>
              <a:buSzPts val="4000"/>
              <a:buFont typeface="Arial"/>
              <a:buNone/>
              <a:defRPr sz="40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2" name="Google Shape;262;p29"/>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3" name="Google Shape;263;p29"/>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4" name="Google Shape;264;p29"/>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1"/>
                </a:solidFill>
                <a:latin typeface="Arial"/>
                <a:ea typeface="Arial"/>
                <a:cs typeface="Arial"/>
                <a:sym typeface="Arial"/>
              </a:defRPr>
            </a:lvl1pPr>
            <a:lvl2pPr indent="0" lvl="1" marL="0" algn="r">
              <a:spcBef>
                <a:spcPts val="0"/>
              </a:spcBef>
              <a:buNone/>
              <a:defRPr sz="800">
                <a:solidFill>
                  <a:schemeClr val="lt1"/>
                </a:solidFill>
                <a:latin typeface="Arial"/>
                <a:ea typeface="Arial"/>
                <a:cs typeface="Arial"/>
                <a:sym typeface="Arial"/>
              </a:defRPr>
            </a:lvl2pPr>
            <a:lvl3pPr indent="0" lvl="2" marL="0" algn="r">
              <a:spcBef>
                <a:spcPts val="0"/>
              </a:spcBef>
              <a:buNone/>
              <a:defRPr sz="800">
                <a:solidFill>
                  <a:schemeClr val="lt1"/>
                </a:solidFill>
                <a:latin typeface="Arial"/>
                <a:ea typeface="Arial"/>
                <a:cs typeface="Arial"/>
                <a:sym typeface="Arial"/>
              </a:defRPr>
            </a:lvl3pPr>
            <a:lvl4pPr indent="0" lvl="3" marL="0" algn="r">
              <a:spcBef>
                <a:spcPts val="0"/>
              </a:spcBef>
              <a:buNone/>
              <a:defRPr sz="800">
                <a:solidFill>
                  <a:schemeClr val="lt1"/>
                </a:solidFill>
                <a:latin typeface="Arial"/>
                <a:ea typeface="Arial"/>
                <a:cs typeface="Arial"/>
                <a:sym typeface="Arial"/>
              </a:defRPr>
            </a:lvl4pPr>
            <a:lvl5pPr indent="0" lvl="4" marL="0" algn="r">
              <a:spcBef>
                <a:spcPts val="0"/>
              </a:spcBef>
              <a:buNone/>
              <a:defRPr sz="800">
                <a:solidFill>
                  <a:schemeClr val="lt1"/>
                </a:solidFill>
                <a:latin typeface="Arial"/>
                <a:ea typeface="Arial"/>
                <a:cs typeface="Arial"/>
                <a:sym typeface="Arial"/>
              </a:defRPr>
            </a:lvl5pPr>
            <a:lvl6pPr indent="0" lvl="5" marL="0" algn="r">
              <a:spcBef>
                <a:spcPts val="0"/>
              </a:spcBef>
              <a:buNone/>
              <a:defRPr sz="800">
                <a:solidFill>
                  <a:schemeClr val="lt1"/>
                </a:solidFill>
                <a:latin typeface="Arial"/>
                <a:ea typeface="Arial"/>
                <a:cs typeface="Arial"/>
                <a:sym typeface="Arial"/>
              </a:defRPr>
            </a:lvl6pPr>
            <a:lvl7pPr indent="0" lvl="6" marL="0" algn="r">
              <a:spcBef>
                <a:spcPts val="0"/>
              </a:spcBef>
              <a:buNone/>
              <a:defRPr sz="800">
                <a:solidFill>
                  <a:schemeClr val="lt1"/>
                </a:solidFill>
                <a:latin typeface="Arial"/>
                <a:ea typeface="Arial"/>
                <a:cs typeface="Arial"/>
                <a:sym typeface="Arial"/>
              </a:defRPr>
            </a:lvl7pPr>
            <a:lvl8pPr indent="0" lvl="7" marL="0" algn="r">
              <a:spcBef>
                <a:spcPts val="0"/>
              </a:spcBef>
              <a:buNone/>
              <a:defRPr sz="800">
                <a:solidFill>
                  <a:schemeClr val="lt1"/>
                </a:solidFill>
                <a:latin typeface="Arial"/>
                <a:ea typeface="Arial"/>
                <a:cs typeface="Arial"/>
                <a:sym typeface="Arial"/>
              </a:defRPr>
            </a:lvl8pPr>
            <a:lvl9pPr indent="0" lvl="8" marL="0" algn="r">
              <a:spcBef>
                <a:spcPts val="0"/>
              </a:spcBef>
              <a:buNone/>
              <a:defRPr sz="8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265" name="Google Shape;265;p29"/>
          <p:cNvPicPr preferRelativeResize="0"/>
          <p:nvPr/>
        </p:nvPicPr>
        <p:blipFill rotWithShape="1">
          <a:blip r:embed="rId2">
            <a:alphaModFix/>
          </a:blip>
          <a:srcRect b="0" l="0" r="0" t="0"/>
          <a:stretch/>
        </p:blipFill>
        <p:spPr>
          <a:xfrm>
            <a:off x="10047285" y="5187550"/>
            <a:ext cx="863600" cy="863600"/>
          </a:xfrm>
          <a:prstGeom prst="rect">
            <a:avLst/>
          </a:prstGeom>
          <a:noFill/>
          <a:ln>
            <a:noFill/>
          </a:ln>
        </p:spPr>
      </p:pic>
      <p:pic>
        <p:nvPicPr>
          <p:cNvPr id="266" name="Google Shape;266;p29"/>
          <p:cNvPicPr preferRelativeResize="0"/>
          <p:nvPr/>
        </p:nvPicPr>
        <p:blipFill rotWithShape="1">
          <a:blip r:embed="rId3">
            <a:alphaModFix/>
          </a:blip>
          <a:srcRect b="0" l="0" r="0" t="0"/>
          <a:stretch/>
        </p:blipFill>
        <p:spPr>
          <a:xfrm>
            <a:off x="11014070" y="3224893"/>
            <a:ext cx="864453" cy="864453"/>
          </a:xfrm>
          <a:prstGeom prst="rect">
            <a:avLst/>
          </a:prstGeom>
          <a:noFill/>
          <a:ln>
            <a:noFill/>
          </a:ln>
        </p:spPr>
      </p:pic>
      <p:pic>
        <p:nvPicPr>
          <p:cNvPr id="267" name="Google Shape;267;p29"/>
          <p:cNvPicPr preferRelativeResize="0"/>
          <p:nvPr/>
        </p:nvPicPr>
        <p:blipFill rotWithShape="1">
          <a:blip r:embed="rId4">
            <a:alphaModFix/>
          </a:blip>
          <a:srcRect b="0" l="0" r="0" t="0"/>
          <a:stretch/>
        </p:blipFill>
        <p:spPr>
          <a:xfrm>
            <a:off x="11014070" y="1302004"/>
            <a:ext cx="855663" cy="855663"/>
          </a:xfrm>
          <a:prstGeom prst="rect">
            <a:avLst/>
          </a:prstGeom>
          <a:noFill/>
          <a:ln>
            <a:noFill/>
          </a:ln>
        </p:spPr>
      </p:pic>
      <p:pic>
        <p:nvPicPr>
          <p:cNvPr id="268" name="Google Shape;268;p29"/>
          <p:cNvPicPr preferRelativeResize="0"/>
          <p:nvPr/>
        </p:nvPicPr>
        <p:blipFill rotWithShape="1">
          <a:blip r:embed="rId5">
            <a:alphaModFix/>
          </a:blip>
          <a:srcRect b="0" l="0" r="0" t="0"/>
          <a:stretch/>
        </p:blipFill>
        <p:spPr>
          <a:xfrm>
            <a:off x="8087519" y="5232181"/>
            <a:ext cx="849311" cy="849311"/>
          </a:xfrm>
          <a:prstGeom prst="rect">
            <a:avLst/>
          </a:prstGeom>
          <a:noFill/>
          <a:ln>
            <a:noFill/>
          </a:ln>
        </p:spPr>
      </p:pic>
      <p:pic>
        <p:nvPicPr>
          <p:cNvPr id="269" name="Google Shape;269;p29"/>
          <p:cNvPicPr preferRelativeResize="0"/>
          <p:nvPr/>
        </p:nvPicPr>
        <p:blipFill rotWithShape="1">
          <a:blip r:embed="rId6">
            <a:alphaModFix/>
          </a:blip>
          <a:srcRect b="0" l="0" r="0" t="0"/>
          <a:stretch/>
        </p:blipFill>
        <p:spPr>
          <a:xfrm>
            <a:off x="6151563" y="2262188"/>
            <a:ext cx="854075" cy="854075"/>
          </a:xfrm>
          <a:prstGeom prst="rect">
            <a:avLst/>
          </a:prstGeom>
          <a:noFill/>
          <a:ln>
            <a:noFill/>
          </a:ln>
        </p:spPr>
      </p:pic>
      <p:pic>
        <p:nvPicPr>
          <p:cNvPr id="270" name="Google Shape;270;p29"/>
          <p:cNvPicPr preferRelativeResize="0"/>
          <p:nvPr/>
        </p:nvPicPr>
        <p:blipFill rotWithShape="1">
          <a:blip r:embed="rId7">
            <a:alphaModFix/>
          </a:blip>
          <a:srcRect b="0" l="0" r="0" t="0"/>
          <a:stretch/>
        </p:blipFill>
        <p:spPr>
          <a:xfrm>
            <a:off x="9078118" y="1287463"/>
            <a:ext cx="849312" cy="849312"/>
          </a:xfrm>
          <a:prstGeom prst="rect">
            <a:avLst/>
          </a:prstGeom>
          <a:noFill/>
          <a:ln>
            <a:noFill/>
          </a:ln>
        </p:spPr>
      </p:pic>
      <p:pic>
        <p:nvPicPr>
          <p:cNvPr id="271" name="Google Shape;271;p29"/>
          <p:cNvPicPr preferRelativeResize="0"/>
          <p:nvPr/>
        </p:nvPicPr>
        <p:blipFill rotWithShape="1">
          <a:blip r:embed="rId8">
            <a:alphaModFix/>
          </a:blip>
          <a:srcRect b="0" l="0" r="0" t="0"/>
          <a:stretch/>
        </p:blipFill>
        <p:spPr>
          <a:xfrm>
            <a:off x="10058347" y="292894"/>
            <a:ext cx="869156" cy="869156"/>
          </a:xfrm>
          <a:prstGeom prst="rect">
            <a:avLst/>
          </a:prstGeom>
          <a:noFill/>
          <a:ln>
            <a:noFill/>
          </a:ln>
        </p:spPr>
      </p:pic>
      <p:pic>
        <p:nvPicPr>
          <p:cNvPr id="272" name="Google Shape;272;p29"/>
          <p:cNvPicPr preferRelativeResize="0"/>
          <p:nvPr/>
        </p:nvPicPr>
        <p:blipFill rotWithShape="1">
          <a:blip r:embed="rId4">
            <a:alphaModFix/>
          </a:blip>
          <a:srcRect b="0" l="0" r="0" t="0"/>
          <a:stretch/>
        </p:blipFill>
        <p:spPr>
          <a:xfrm>
            <a:off x="9078912" y="4214813"/>
            <a:ext cx="847725" cy="847725"/>
          </a:xfrm>
          <a:prstGeom prst="rect">
            <a:avLst/>
          </a:prstGeom>
          <a:noFill/>
          <a:ln>
            <a:noFill/>
          </a:ln>
        </p:spPr>
      </p:pic>
      <p:pic>
        <p:nvPicPr>
          <p:cNvPr id="273" name="Google Shape;273;p29"/>
          <p:cNvPicPr preferRelativeResize="0"/>
          <p:nvPr/>
        </p:nvPicPr>
        <p:blipFill rotWithShape="1">
          <a:blip r:embed="rId9">
            <a:alphaModFix/>
          </a:blip>
          <a:srcRect b="0" l="0" r="0" t="0"/>
          <a:stretch/>
        </p:blipFill>
        <p:spPr>
          <a:xfrm>
            <a:off x="10044113" y="2262188"/>
            <a:ext cx="847725" cy="847725"/>
          </a:xfrm>
          <a:prstGeom prst="rect">
            <a:avLst/>
          </a:prstGeom>
          <a:noFill/>
          <a:ln>
            <a:noFill/>
          </a:ln>
        </p:spPr>
      </p:pic>
      <p:pic>
        <p:nvPicPr>
          <p:cNvPr descr="A close up of a sign&#10;&#10;Description automatically generated" id="274" name="Google Shape;274;p29"/>
          <p:cNvPicPr preferRelativeResize="0"/>
          <p:nvPr/>
        </p:nvPicPr>
        <p:blipFill rotWithShape="1">
          <a:blip r:embed="rId10">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AGE TANGERINE COMMUNITY">
  <p:cSld name="QUOTE PAGE TANGERINE COMMUNITY">
    <p:bg>
      <p:bgPr>
        <a:solidFill>
          <a:schemeClr val="accent1"/>
        </a:solidFill>
      </p:bgPr>
    </p:bg>
    <p:spTree>
      <p:nvGrpSpPr>
        <p:cNvPr id="275" name="Shape 275"/>
        <p:cNvGrpSpPr/>
        <p:nvPr/>
      </p:nvGrpSpPr>
      <p:grpSpPr>
        <a:xfrm>
          <a:off x="0" y="0"/>
          <a:ext cx="0" cy="0"/>
          <a:chOff x="0" y="0"/>
          <a:chExt cx="0" cy="0"/>
        </a:xfrm>
      </p:grpSpPr>
      <p:sp>
        <p:nvSpPr>
          <p:cNvPr id="276" name="Google Shape;276;p30"/>
          <p:cNvSpPr/>
          <p:nvPr/>
        </p:nvSpPr>
        <p:spPr>
          <a:xfrm>
            <a:off x="0" y="6080499"/>
            <a:ext cx="764088" cy="764088"/>
          </a:xfrm>
          <a:prstGeom prst="rect">
            <a:avLst/>
          </a:prstGeom>
          <a:solidFill>
            <a:srgbClr val="FF610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7" name="Google Shape;277;p30"/>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8" name="Google Shape;278;p30"/>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9" name="Google Shape;279;p30"/>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1"/>
                </a:solidFill>
                <a:latin typeface="Arial"/>
                <a:ea typeface="Arial"/>
                <a:cs typeface="Arial"/>
                <a:sym typeface="Arial"/>
              </a:defRPr>
            </a:lvl1pPr>
            <a:lvl2pPr indent="0" lvl="1" marL="0" algn="r">
              <a:spcBef>
                <a:spcPts val="0"/>
              </a:spcBef>
              <a:buNone/>
              <a:defRPr sz="800">
                <a:solidFill>
                  <a:schemeClr val="lt1"/>
                </a:solidFill>
                <a:latin typeface="Arial"/>
                <a:ea typeface="Arial"/>
                <a:cs typeface="Arial"/>
                <a:sym typeface="Arial"/>
              </a:defRPr>
            </a:lvl2pPr>
            <a:lvl3pPr indent="0" lvl="2" marL="0" algn="r">
              <a:spcBef>
                <a:spcPts val="0"/>
              </a:spcBef>
              <a:buNone/>
              <a:defRPr sz="800">
                <a:solidFill>
                  <a:schemeClr val="lt1"/>
                </a:solidFill>
                <a:latin typeface="Arial"/>
                <a:ea typeface="Arial"/>
                <a:cs typeface="Arial"/>
                <a:sym typeface="Arial"/>
              </a:defRPr>
            </a:lvl3pPr>
            <a:lvl4pPr indent="0" lvl="3" marL="0" algn="r">
              <a:spcBef>
                <a:spcPts val="0"/>
              </a:spcBef>
              <a:buNone/>
              <a:defRPr sz="800">
                <a:solidFill>
                  <a:schemeClr val="lt1"/>
                </a:solidFill>
                <a:latin typeface="Arial"/>
                <a:ea typeface="Arial"/>
                <a:cs typeface="Arial"/>
                <a:sym typeface="Arial"/>
              </a:defRPr>
            </a:lvl4pPr>
            <a:lvl5pPr indent="0" lvl="4" marL="0" algn="r">
              <a:spcBef>
                <a:spcPts val="0"/>
              </a:spcBef>
              <a:buNone/>
              <a:defRPr sz="800">
                <a:solidFill>
                  <a:schemeClr val="lt1"/>
                </a:solidFill>
                <a:latin typeface="Arial"/>
                <a:ea typeface="Arial"/>
                <a:cs typeface="Arial"/>
                <a:sym typeface="Arial"/>
              </a:defRPr>
            </a:lvl5pPr>
            <a:lvl6pPr indent="0" lvl="5" marL="0" algn="r">
              <a:spcBef>
                <a:spcPts val="0"/>
              </a:spcBef>
              <a:buNone/>
              <a:defRPr sz="800">
                <a:solidFill>
                  <a:schemeClr val="lt1"/>
                </a:solidFill>
                <a:latin typeface="Arial"/>
                <a:ea typeface="Arial"/>
                <a:cs typeface="Arial"/>
                <a:sym typeface="Arial"/>
              </a:defRPr>
            </a:lvl6pPr>
            <a:lvl7pPr indent="0" lvl="6" marL="0" algn="r">
              <a:spcBef>
                <a:spcPts val="0"/>
              </a:spcBef>
              <a:buNone/>
              <a:defRPr sz="800">
                <a:solidFill>
                  <a:schemeClr val="lt1"/>
                </a:solidFill>
                <a:latin typeface="Arial"/>
                <a:ea typeface="Arial"/>
                <a:cs typeface="Arial"/>
                <a:sym typeface="Arial"/>
              </a:defRPr>
            </a:lvl7pPr>
            <a:lvl8pPr indent="0" lvl="7" marL="0" algn="r">
              <a:spcBef>
                <a:spcPts val="0"/>
              </a:spcBef>
              <a:buNone/>
              <a:defRPr sz="800">
                <a:solidFill>
                  <a:schemeClr val="lt1"/>
                </a:solidFill>
                <a:latin typeface="Arial"/>
                <a:ea typeface="Arial"/>
                <a:cs typeface="Arial"/>
                <a:sym typeface="Arial"/>
              </a:defRPr>
            </a:lvl8pPr>
            <a:lvl9pPr indent="0" lvl="8" marL="0" algn="r">
              <a:spcBef>
                <a:spcPts val="0"/>
              </a:spcBef>
              <a:buNone/>
              <a:defRPr sz="8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80" name="Google Shape;280;p30"/>
          <p:cNvSpPr txBox="1"/>
          <p:nvPr>
            <p:ph idx="1" type="body"/>
          </p:nvPr>
        </p:nvSpPr>
        <p:spPr>
          <a:xfrm>
            <a:off x="314326" y="341313"/>
            <a:ext cx="4740274" cy="1141412"/>
          </a:xfrm>
          <a:prstGeom prst="rect">
            <a:avLst/>
          </a:prstGeom>
          <a:noFill/>
          <a:ln>
            <a:noFill/>
          </a:ln>
        </p:spPr>
        <p:txBody>
          <a:bodyPr anchorCtr="0" anchor="t" bIns="0" lIns="0" spcFirstLastPara="1" rIns="0" wrap="square" tIns="0">
            <a:noAutofit/>
          </a:bodyPr>
          <a:lstStyle>
            <a:lvl1pPr indent="-228600" lvl="0" marL="457200" algn="l">
              <a:lnSpc>
                <a:spcPct val="112500"/>
              </a:lnSpc>
              <a:spcBef>
                <a:spcPts val="1000"/>
              </a:spcBef>
              <a:spcAft>
                <a:spcPts val="0"/>
              </a:spcAft>
              <a:buClr>
                <a:schemeClr val="lt1"/>
              </a:buClr>
              <a:buSzPts val="3200"/>
              <a:buFont typeface="Arial"/>
              <a:buNone/>
              <a:defRPr sz="3200" cap="none">
                <a:solidFill>
                  <a:schemeClr val="lt1"/>
                </a:solidFill>
              </a:defRPr>
            </a:lvl1pPr>
            <a:lvl2pPr indent="-228600" lvl="1" marL="914400" algn="l">
              <a:lnSpc>
                <a:spcPct val="90000"/>
              </a:lnSpc>
              <a:spcBef>
                <a:spcPts val="600"/>
              </a:spcBef>
              <a:spcAft>
                <a:spcPts val="0"/>
              </a:spcAft>
              <a:buSzPts val="840"/>
              <a:buFont typeface="Arial"/>
              <a:buNone/>
              <a:defRPr b="1" sz="1400" cap="none">
                <a:solidFill>
                  <a:schemeClr val="lt1"/>
                </a:solidFill>
              </a:defRPr>
            </a:lvl2pPr>
            <a:lvl3pPr indent="-228600" lvl="2" marL="1371600" algn="l">
              <a:lnSpc>
                <a:spcPct val="90000"/>
              </a:lnSpc>
              <a:spcBef>
                <a:spcPts val="500"/>
              </a:spcBef>
              <a:spcAft>
                <a:spcPts val="0"/>
              </a:spcAft>
              <a:buSzPts val="840"/>
              <a:buFont typeface="Arial"/>
              <a:buNone/>
              <a:defRPr sz="1400" cap="none">
                <a:solidFill>
                  <a:schemeClr val="lt1"/>
                </a:solidFill>
              </a:defRPr>
            </a:lvl3pPr>
            <a:lvl4pPr indent="-228600" lvl="3" marL="1828800" algn="l">
              <a:lnSpc>
                <a:spcPct val="90000"/>
              </a:lnSpc>
              <a:spcBef>
                <a:spcPts val="500"/>
              </a:spcBef>
              <a:spcAft>
                <a:spcPts val="0"/>
              </a:spcAft>
              <a:buSzPts val="2560"/>
              <a:buFont typeface="Arial"/>
              <a:buNone/>
              <a:defRPr sz="3200">
                <a:solidFill>
                  <a:schemeClr val="lt1"/>
                </a:solidFill>
              </a:defRPr>
            </a:lvl4pPr>
            <a:lvl5pPr indent="-228600" lvl="4" marL="2286000" algn="l">
              <a:lnSpc>
                <a:spcPct val="90000"/>
              </a:lnSpc>
              <a:spcBef>
                <a:spcPts val="500"/>
              </a:spcBef>
              <a:spcAft>
                <a:spcPts val="0"/>
              </a:spcAft>
              <a:buSzPts val="2560"/>
              <a:buFont typeface="Arial"/>
              <a:buNone/>
              <a:defRPr sz="32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81" name="Google Shape;281;p30"/>
          <p:cNvPicPr preferRelativeResize="0"/>
          <p:nvPr/>
        </p:nvPicPr>
        <p:blipFill rotWithShape="1">
          <a:blip r:embed="rId2">
            <a:alphaModFix/>
          </a:blip>
          <a:srcRect b="0" l="0" r="0" t="0"/>
          <a:stretch/>
        </p:blipFill>
        <p:spPr>
          <a:xfrm>
            <a:off x="6151563" y="-1059394"/>
            <a:ext cx="7139894" cy="7139894"/>
          </a:xfrm>
          <a:prstGeom prst="rect">
            <a:avLst/>
          </a:prstGeom>
          <a:noFill/>
          <a:ln>
            <a:noFill/>
          </a:ln>
        </p:spPr>
      </p:pic>
      <p:pic>
        <p:nvPicPr>
          <p:cNvPr descr="A close up of a sign&#10;&#10;Description automatically generated" id="282" name="Google Shape;282;p30"/>
          <p:cNvPicPr preferRelativeResize="0"/>
          <p:nvPr/>
        </p:nvPicPr>
        <p:blipFill rotWithShape="1">
          <a:blip r:embed="rId3">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ESENTATION COVER GROWTH">
  <p:cSld name="PRESENTATION COVER GROWTH">
    <p:bg>
      <p:bgPr>
        <a:solidFill>
          <a:schemeClr val="accent1"/>
        </a:solidFill>
      </p:bgPr>
    </p:bg>
    <p:spTree>
      <p:nvGrpSpPr>
        <p:cNvPr id="45" name="Shape 45"/>
        <p:cNvGrpSpPr/>
        <p:nvPr/>
      </p:nvGrpSpPr>
      <p:grpSpPr>
        <a:xfrm>
          <a:off x="0" y="0"/>
          <a:ext cx="0" cy="0"/>
          <a:chOff x="0" y="0"/>
          <a:chExt cx="0" cy="0"/>
        </a:xfrm>
      </p:grpSpPr>
      <p:sp>
        <p:nvSpPr>
          <p:cNvPr id="46" name="Google Shape;46;p4"/>
          <p:cNvSpPr txBox="1"/>
          <p:nvPr>
            <p:ph type="title"/>
          </p:nvPr>
        </p:nvSpPr>
        <p:spPr>
          <a:xfrm>
            <a:off x="314326" y="1734906"/>
            <a:ext cx="3760788" cy="1719262"/>
          </a:xfrm>
          <a:prstGeom prst="rect">
            <a:avLst/>
          </a:prstGeom>
          <a:noFill/>
          <a:ln>
            <a:noFill/>
          </a:ln>
        </p:spPr>
        <p:txBody>
          <a:bodyPr anchorCtr="0" anchor="b" bIns="0" lIns="0" spcFirstLastPara="1" rIns="0" wrap="square" tIns="0">
            <a:noAutofit/>
          </a:bodyPr>
          <a:lstStyle>
            <a:lvl1pPr lvl="0" algn="l">
              <a:lnSpc>
                <a:spcPct val="114285"/>
              </a:lnSpc>
              <a:spcBef>
                <a:spcPts val="0"/>
              </a:spcBef>
              <a:spcAft>
                <a:spcPts val="0"/>
              </a:spcAft>
              <a:buClr>
                <a:schemeClr val="lt1"/>
              </a:buClr>
              <a:buSzPts val="2800"/>
              <a:buFont typeface="Arial"/>
              <a:buNone/>
              <a:defRPr sz="28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4"/>
          <p:cNvSpPr txBox="1"/>
          <p:nvPr>
            <p:ph idx="1" type="body"/>
          </p:nvPr>
        </p:nvSpPr>
        <p:spPr>
          <a:xfrm>
            <a:off x="314326" y="3608388"/>
            <a:ext cx="3760788" cy="473075"/>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lt1"/>
              </a:buClr>
              <a:buSzPts val="1600"/>
              <a:buFont typeface="Arial"/>
              <a:buNone/>
              <a:defRPr sz="1600">
                <a:solidFill>
                  <a:schemeClr val="lt1"/>
                </a:solidFill>
              </a:defRPr>
            </a:lvl1pPr>
            <a:lvl2pPr indent="-228600" lvl="1" marL="914400" algn="l">
              <a:lnSpc>
                <a:spcPct val="90000"/>
              </a:lnSpc>
              <a:spcBef>
                <a:spcPts val="500"/>
              </a:spcBef>
              <a:spcAft>
                <a:spcPts val="0"/>
              </a:spcAft>
              <a:buSzPts val="1200"/>
              <a:buNone/>
              <a:defRPr sz="2000">
                <a:solidFill>
                  <a:srgbClr val="888888"/>
                </a:solidFill>
              </a:defRPr>
            </a:lvl2pPr>
            <a:lvl3pPr indent="-228600" lvl="2" marL="1371600" algn="l">
              <a:lnSpc>
                <a:spcPct val="90000"/>
              </a:lnSpc>
              <a:spcBef>
                <a:spcPts val="500"/>
              </a:spcBef>
              <a:spcAft>
                <a:spcPts val="0"/>
              </a:spcAft>
              <a:buSzPts val="1080"/>
              <a:buNone/>
              <a:defRPr sz="1800">
                <a:solidFill>
                  <a:srgbClr val="888888"/>
                </a:solidFill>
              </a:defRPr>
            </a:lvl3pPr>
            <a:lvl4pPr indent="-228600" lvl="3" marL="1828800" algn="l">
              <a:lnSpc>
                <a:spcPct val="90000"/>
              </a:lnSpc>
              <a:spcBef>
                <a:spcPts val="500"/>
              </a:spcBef>
              <a:spcAft>
                <a:spcPts val="0"/>
              </a:spcAft>
              <a:buSzPts val="1280"/>
              <a:buNone/>
              <a:defRPr sz="1600">
                <a:solidFill>
                  <a:srgbClr val="888888"/>
                </a:solidFill>
              </a:defRPr>
            </a:lvl4pPr>
            <a:lvl5pPr indent="-228600" lvl="4" marL="2286000" algn="l">
              <a:lnSpc>
                <a:spcPct val="90000"/>
              </a:lnSpc>
              <a:spcBef>
                <a:spcPts val="500"/>
              </a:spcBef>
              <a:spcAft>
                <a:spcPts val="0"/>
              </a:spcAft>
              <a:buSzPts val="128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8" name="Google Shape;48;p4"/>
          <p:cNvSpPr txBox="1"/>
          <p:nvPr>
            <p:ph idx="2" type="body"/>
          </p:nvPr>
        </p:nvSpPr>
        <p:spPr>
          <a:xfrm>
            <a:off x="314325" y="5603875"/>
            <a:ext cx="3760788" cy="4318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lt1"/>
              </a:buClr>
              <a:buSzPts val="1000"/>
              <a:buFont typeface="Arial"/>
              <a:buNone/>
              <a:defRPr sz="1000">
                <a:solidFill>
                  <a:schemeClr val="lt1"/>
                </a:solidFill>
              </a:defRPr>
            </a:lvl1pPr>
            <a:lvl2pPr indent="-228600" lvl="1" marL="914400" algn="l">
              <a:lnSpc>
                <a:spcPct val="90000"/>
              </a:lnSpc>
              <a:spcBef>
                <a:spcPts val="500"/>
              </a:spcBef>
              <a:spcAft>
                <a:spcPts val="0"/>
              </a:spcAft>
              <a:buSzPts val="600"/>
              <a:buNone/>
              <a:defRPr sz="1000" cap="none">
                <a:solidFill>
                  <a:schemeClr val="lt1"/>
                </a:solidFill>
              </a:defRPr>
            </a:lvl2pPr>
            <a:lvl3pPr indent="-266700" lvl="2" marL="1371600" algn="l">
              <a:lnSpc>
                <a:spcPct val="90000"/>
              </a:lnSpc>
              <a:spcBef>
                <a:spcPts val="500"/>
              </a:spcBef>
              <a:spcAft>
                <a:spcPts val="0"/>
              </a:spcAft>
              <a:buSzPts val="600"/>
              <a:buChar char="•"/>
              <a:defRPr sz="1000">
                <a:solidFill>
                  <a:schemeClr val="lt1"/>
                </a:solidFill>
              </a:defRPr>
            </a:lvl3pPr>
            <a:lvl4pPr indent="-279400" lvl="3" marL="1828800" algn="l">
              <a:lnSpc>
                <a:spcPct val="90000"/>
              </a:lnSpc>
              <a:spcBef>
                <a:spcPts val="500"/>
              </a:spcBef>
              <a:spcAft>
                <a:spcPts val="0"/>
              </a:spcAft>
              <a:buSzPts val="800"/>
              <a:buChar char="–"/>
              <a:defRPr sz="1000">
                <a:solidFill>
                  <a:schemeClr val="lt1"/>
                </a:solidFill>
              </a:defRPr>
            </a:lvl4pPr>
            <a:lvl5pPr indent="-279400" lvl="4" marL="2286000" algn="l">
              <a:lnSpc>
                <a:spcPct val="90000"/>
              </a:lnSpc>
              <a:spcBef>
                <a:spcPts val="500"/>
              </a:spcBef>
              <a:spcAft>
                <a:spcPts val="0"/>
              </a:spcAft>
              <a:buSzPts val="800"/>
              <a:buChar char="–"/>
              <a:defRPr sz="10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9" name="Google Shape;49;p4"/>
          <p:cNvPicPr preferRelativeResize="0"/>
          <p:nvPr/>
        </p:nvPicPr>
        <p:blipFill rotWithShape="1">
          <a:blip r:embed="rId2">
            <a:alphaModFix/>
          </a:blip>
          <a:srcRect b="0" l="0" r="0" t="0"/>
          <a:stretch/>
        </p:blipFill>
        <p:spPr>
          <a:xfrm>
            <a:off x="6151564" y="304802"/>
            <a:ext cx="5730874" cy="5730874"/>
          </a:xfrm>
          <a:prstGeom prst="rect">
            <a:avLst/>
          </a:prstGeom>
          <a:noFill/>
          <a:ln>
            <a:noFill/>
          </a:ln>
        </p:spPr>
      </p:pic>
      <p:pic>
        <p:nvPicPr>
          <p:cNvPr id="50" name="Google Shape;50;p4"/>
          <p:cNvPicPr preferRelativeResize="0"/>
          <p:nvPr/>
        </p:nvPicPr>
        <p:blipFill rotWithShape="1">
          <a:blip r:embed="rId3">
            <a:alphaModFix/>
          </a:blip>
          <a:srcRect b="0" l="0" r="0" t="0"/>
          <a:stretch/>
        </p:blipFill>
        <p:spPr>
          <a:xfrm>
            <a:off x="0" y="0"/>
            <a:ext cx="2714625" cy="123444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AGE IMAGE">
  <p:cSld name="QUOTE PAGE IMAGE">
    <p:spTree>
      <p:nvGrpSpPr>
        <p:cNvPr id="283" name="Shape 283"/>
        <p:cNvGrpSpPr/>
        <p:nvPr/>
      </p:nvGrpSpPr>
      <p:grpSpPr>
        <a:xfrm>
          <a:off x="0" y="0"/>
          <a:ext cx="0" cy="0"/>
          <a:chOff x="0" y="0"/>
          <a:chExt cx="0" cy="0"/>
        </a:xfrm>
      </p:grpSpPr>
      <p:sp>
        <p:nvSpPr>
          <p:cNvPr id="284" name="Google Shape;284;p31"/>
          <p:cNvSpPr/>
          <p:nvPr>
            <p:ph idx="2" type="pic"/>
          </p:nvPr>
        </p:nvSpPr>
        <p:spPr>
          <a:xfrm>
            <a:off x="4191000" y="0"/>
            <a:ext cx="8001000" cy="6858000"/>
          </a:xfrm>
          <a:prstGeom prst="rect">
            <a:avLst/>
          </a:prstGeom>
          <a:solidFill>
            <a:srgbClr val="D8D8D8"/>
          </a:solidFill>
          <a:ln>
            <a:noFill/>
          </a:ln>
        </p:spPr>
        <p:txBody>
          <a:bodyPr anchorCtr="0" anchor="t" bIns="0" lIns="0" spcFirstLastPara="1" rIns="0" wrap="square" tIns="0">
            <a:noAutofit/>
          </a:bodyPr>
          <a:lstStyle>
            <a:lvl1pPr lvl="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rgbClr val="FF610D"/>
              </a:buClr>
              <a:buSzPts val="144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rgbClr val="FF610D"/>
              </a:buClr>
              <a:buSzPts val="1080"/>
              <a:buFont typeface="Arial"/>
              <a:buChar char="•"/>
              <a:defRPr b="0" i="0" sz="18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rgbClr val="FF610D"/>
              </a:buClr>
              <a:buSzPts val="1440"/>
              <a:buFont typeface="NTR"/>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rgbClr val="FF610D"/>
              </a:buClr>
              <a:buSzPts val="1280"/>
              <a:buFont typeface="NTR"/>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85" name="Google Shape;285;p31"/>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6" name="Google Shape;286;p31"/>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7" name="Google Shape;287;p31"/>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1"/>
                </a:solidFill>
                <a:latin typeface="Arial"/>
                <a:ea typeface="Arial"/>
                <a:cs typeface="Arial"/>
                <a:sym typeface="Arial"/>
              </a:defRPr>
            </a:lvl1pPr>
            <a:lvl2pPr indent="0" lvl="1" marL="0" algn="r">
              <a:spcBef>
                <a:spcPts val="0"/>
              </a:spcBef>
              <a:buNone/>
              <a:defRPr sz="800">
                <a:solidFill>
                  <a:schemeClr val="lt1"/>
                </a:solidFill>
                <a:latin typeface="Arial"/>
                <a:ea typeface="Arial"/>
                <a:cs typeface="Arial"/>
                <a:sym typeface="Arial"/>
              </a:defRPr>
            </a:lvl2pPr>
            <a:lvl3pPr indent="0" lvl="2" marL="0" algn="r">
              <a:spcBef>
                <a:spcPts val="0"/>
              </a:spcBef>
              <a:buNone/>
              <a:defRPr sz="800">
                <a:solidFill>
                  <a:schemeClr val="lt1"/>
                </a:solidFill>
                <a:latin typeface="Arial"/>
                <a:ea typeface="Arial"/>
                <a:cs typeface="Arial"/>
                <a:sym typeface="Arial"/>
              </a:defRPr>
            </a:lvl3pPr>
            <a:lvl4pPr indent="0" lvl="3" marL="0" algn="r">
              <a:spcBef>
                <a:spcPts val="0"/>
              </a:spcBef>
              <a:buNone/>
              <a:defRPr sz="800">
                <a:solidFill>
                  <a:schemeClr val="lt1"/>
                </a:solidFill>
                <a:latin typeface="Arial"/>
                <a:ea typeface="Arial"/>
                <a:cs typeface="Arial"/>
                <a:sym typeface="Arial"/>
              </a:defRPr>
            </a:lvl4pPr>
            <a:lvl5pPr indent="0" lvl="4" marL="0" algn="r">
              <a:spcBef>
                <a:spcPts val="0"/>
              </a:spcBef>
              <a:buNone/>
              <a:defRPr sz="800">
                <a:solidFill>
                  <a:schemeClr val="lt1"/>
                </a:solidFill>
                <a:latin typeface="Arial"/>
                <a:ea typeface="Arial"/>
                <a:cs typeface="Arial"/>
                <a:sym typeface="Arial"/>
              </a:defRPr>
            </a:lvl5pPr>
            <a:lvl6pPr indent="0" lvl="5" marL="0" algn="r">
              <a:spcBef>
                <a:spcPts val="0"/>
              </a:spcBef>
              <a:buNone/>
              <a:defRPr sz="800">
                <a:solidFill>
                  <a:schemeClr val="lt1"/>
                </a:solidFill>
                <a:latin typeface="Arial"/>
                <a:ea typeface="Arial"/>
                <a:cs typeface="Arial"/>
                <a:sym typeface="Arial"/>
              </a:defRPr>
            </a:lvl6pPr>
            <a:lvl7pPr indent="0" lvl="6" marL="0" algn="r">
              <a:spcBef>
                <a:spcPts val="0"/>
              </a:spcBef>
              <a:buNone/>
              <a:defRPr sz="800">
                <a:solidFill>
                  <a:schemeClr val="lt1"/>
                </a:solidFill>
                <a:latin typeface="Arial"/>
                <a:ea typeface="Arial"/>
                <a:cs typeface="Arial"/>
                <a:sym typeface="Arial"/>
              </a:defRPr>
            </a:lvl7pPr>
            <a:lvl8pPr indent="0" lvl="7" marL="0" algn="r">
              <a:spcBef>
                <a:spcPts val="0"/>
              </a:spcBef>
              <a:buNone/>
              <a:defRPr sz="800">
                <a:solidFill>
                  <a:schemeClr val="lt1"/>
                </a:solidFill>
                <a:latin typeface="Arial"/>
                <a:ea typeface="Arial"/>
                <a:cs typeface="Arial"/>
                <a:sym typeface="Arial"/>
              </a:defRPr>
            </a:lvl8pPr>
            <a:lvl9pPr indent="0" lvl="8" marL="0" algn="r">
              <a:spcBef>
                <a:spcPts val="0"/>
              </a:spcBef>
              <a:buNone/>
              <a:defRPr sz="8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88" name="Google Shape;288;p31"/>
          <p:cNvSpPr txBox="1"/>
          <p:nvPr>
            <p:ph idx="1" type="body"/>
          </p:nvPr>
        </p:nvSpPr>
        <p:spPr>
          <a:xfrm>
            <a:off x="314326" y="341313"/>
            <a:ext cx="3760787" cy="1141412"/>
          </a:xfrm>
          <a:prstGeom prst="rect">
            <a:avLst/>
          </a:prstGeom>
          <a:noFill/>
          <a:ln>
            <a:noFill/>
          </a:ln>
        </p:spPr>
        <p:txBody>
          <a:bodyPr anchorCtr="0" anchor="t" bIns="0" lIns="0" spcFirstLastPara="1" rIns="0" wrap="square" tIns="0">
            <a:noAutofit/>
          </a:bodyPr>
          <a:lstStyle>
            <a:lvl1pPr indent="-228600" lvl="0" marL="457200" algn="l">
              <a:lnSpc>
                <a:spcPct val="131250"/>
              </a:lnSpc>
              <a:spcBef>
                <a:spcPts val="1000"/>
              </a:spcBef>
              <a:spcAft>
                <a:spcPts val="0"/>
              </a:spcAft>
              <a:buClr>
                <a:schemeClr val="dk1"/>
              </a:buClr>
              <a:buSzPts val="3200"/>
              <a:buFont typeface="Arial"/>
              <a:buNone/>
              <a:defRPr sz="3200" cap="none">
                <a:solidFill>
                  <a:schemeClr val="dk1"/>
                </a:solidFill>
              </a:defRPr>
            </a:lvl1pPr>
            <a:lvl2pPr indent="-228600" lvl="1" marL="914400" algn="l">
              <a:lnSpc>
                <a:spcPct val="90000"/>
              </a:lnSpc>
              <a:spcBef>
                <a:spcPts val="600"/>
              </a:spcBef>
              <a:spcAft>
                <a:spcPts val="0"/>
              </a:spcAft>
              <a:buSzPts val="840"/>
              <a:buFont typeface="Arial"/>
              <a:buNone/>
              <a:defRPr b="1" sz="1400" cap="none">
                <a:solidFill>
                  <a:schemeClr val="dk1"/>
                </a:solidFill>
              </a:defRPr>
            </a:lvl2pPr>
            <a:lvl3pPr indent="-228600" lvl="2" marL="1371600" algn="l">
              <a:lnSpc>
                <a:spcPct val="90000"/>
              </a:lnSpc>
              <a:spcBef>
                <a:spcPts val="500"/>
              </a:spcBef>
              <a:spcAft>
                <a:spcPts val="0"/>
              </a:spcAft>
              <a:buSzPts val="840"/>
              <a:buFont typeface="Arial"/>
              <a:buNone/>
              <a:defRPr sz="1400" cap="none">
                <a:solidFill>
                  <a:schemeClr val="dk1"/>
                </a:solidFill>
              </a:defRPr>
            </a:lvl3pPr>
            <a:lvl4pPr indent="-228600" lvl="3" marL="1828800" algn="l">
              <a:lnSpc>
                <a:spcPct val="90000"/>
              </a:lnSpc>
              <a:spcBef>
                <a:spcPts val="500"/>
              </a:spcBef>
              <a:spcAft>
                <a:spcPts val="0"/>
              </a:spcAft>
              <a:buSzPts val="2560"/>
              <a:buFont typeface="Arial"/>
              <a:buNone/>
              <a:defRPr sz="3200">
                <a:solidFill>
                  <a:schemeClr val="dk1"/>
                </a:solidFill>
              </a:defRPr>
            </a:lvl4pPr>
            <a:lvl5pPr indent="-228600" lvl="4" marL="2286000" algn="l">
              <a:lnSpc>
                <a:spcPct val="90000"/>
              </a:lnSpc>
              <a:spcBef>
                <a:spcPts val="500"/>
              </a:spcBef>
              <a:spcAft>
                <a:spcPts val="0"/>
              </a:spcAft>
              <a:buSzPts val="2560"/>
              <a:buFont typeface="Arial"/>
              <a:buNone/>
              <a:defRPr sz="3200">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close up of a logo&#10;&#10;Description automatically generated" id="289" name="Google Shape;289;p31"/>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AGE FULL IMAGE">
  <p:cSld name="QUOTE PAGE FULL IMAGE">
    <p:spTree>
      <p:nvGrpSpPr>
        <p:cNvPr id="290" name="Shape 290"/>
        <p:cNvGrpSpPr/>
        <p:nvPr/>
      </p:nvGrpSpPr>
      <p:grpSpPr>
        <a:xfrm>
          <a:off x="0" y="0"/>
          <a:ext cx="0" cy="0"/>
          <a:chOff x="0" y="0"/>
          <a:chExt cx="0" cy="0"/>
        </a:xfrm>
      </p:grpSpPr>
      <p:sp>
        <p:nvSpPr>
          <p:cNvPr id="291" name="Google Shape;291;p32"/>
          <p:cNvSpPr/>
          <p:nvPr>
            <p:ph idx="2" type="pic"/>
          </p:nvPr>
        </p:nvSpPr>
        <p:spPr>
          <a:xfrm>
            <a:off x="0" y="0"/>
            <a:ext cx="12192000" cy="6858000"/>
          </a:xfrm>
          <a:prstGeom prst="rect">
            <a:avLst/>
          </a:prstGeom>
          <a:solidFill>
            <a:srgbClr val="F2F2F2"/>
          </a:solidFill>
          <a:ln>
            <a:noFill/>
          </a:ln>
        </p:spPr>
        <p:txBody>
          <a:bodyPr anchorCtr="0" anchor="t" bIns="0" lIns="0" spcFirstLastPara="1" rIns="0" wrap="square" tIns="0">
            <a:noAutofit/>
          </a:bodyPr>
          <a:lstStyle>
            <a:lvl1pPr lvl="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rgbClr val="FF610D"/>
              </a:buClr>
              <a:buSzPts val="144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rgbClr val="FF610D"/>
              </a:buClr>
              <a:buSzPts val="1080"/>
              <a:buFont typeface="Arial"/>
              <a:buChar char="•"/>
              <a:defRPr b="0" i="0" sz="18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rgbClr val="FF610D"/>
              </a:buClr>
              <a:buSzPts val="1440"/>
              <a:buFont typeface="NTR"/>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rgbClr val="FF610D"/>
              </a:buClr>
              <a:buSzPts val="1280"/>
              <a:buFont typeface="NTR"/>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92" name="Google Shape;292;p32"/>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3" name="Google Shape;293;p32"/>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4" name="Google Shape;294;p32"/>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1"/>
                </a:solidFill>
                <a:latin typeface="Arial"/>
                <a:ea typeface="Arial"/>
                <a:cs typeface="Arial"/>
                <a:sym typeface="Arial"/>
              </a:defRPr>
            </a:lvl1pPr>
            <a:lvl2pPr indent="0" lvl="1" marL="0" algn="r">
              <a:spcBef>
                <a:spcPts val="0"/>
              </a:spcBef>
              <a:buNone/>
              <a:defRPr sz="800">
                <a:solidFill>
                  <a:schemeClr val="lt1"/>
                </a:solidFill>
                <a:latin typeface="Arial"/>
                <a:ea typeface="Arial"/>
                <a:cs typeface="Arial"/>
                <a:sym typeface="Arial"/>
              </a:defRPr>
            </a:lvl2pPr>
            <a:lvl3pPr indent="0" lvl="2" marL="0" algn="r">
              <a:spcBef>
                <a:spcPts val="0"/>
              </a:spcBef>
              <a:buNone/>
              <a:defRPr sz="800">
                <a:solidFill>
                  <a:schemeClr val="lt1"/>
                </a:solidFill>
                <a:latin typeface="Arial"/>
                <a:ea typeface="Arial"/>
                <a:cs typeface="Arial"/>
                <a:sym typeface="Arial"/>
              </a:defRPr>
            </a:lvl3pPr>
            <a:lvl4pPr indent="0" lvl="3" marL="0" algn="r">
              <a:spcBef>
                <a:spcPts val="0"/>
              </a:spcBef>
              <a:buNone/>
              <a:defRPr sz="800">
                <a:solidFill>
                  <a:schemeClr val="lt1"/>
                </a:solidFill>
                <a:latin typeface="Arial"/>
                <a:ea typeface="Arial"/>
                <a:cs typeface="Arial"/>
                <a:sym typeface="Arial"/>
              </a:defRPr>
            </a:lvl4pPr>
            <a:lvl5pPr indent="0" lvl="4" marL="0" algn="r">
              <a:spcBef>
                <a:spcPts val="0"/>
              </a:spcBef>
              <a:buNone/>
              <a:defRPr sz="800">
                <a:solidFill>
                  <a:schemeClr val="lt1"/>
                </a:solidFill>
                <a:latin typeface="Arial"/>
                <a:ea typeface="Arial"/>
                <a:cs typeface="Arial"/>
                <a:sym typeface="Arial"/>
              </a:defRPr>
            </a:lvl5pPr>
            <a:lvl6pPr indent="0" lvl="5" marL="0" algn="r">
              <a:spcBef>
                <a:spcPts val="0"/>
              </a:spcBef>
              <a:buNone/>
              <a:defRPr sz="800">
                <a:solidFill>
                  <a:schemeClr val="lt1"/>
                </a:solidFill>
                <a:latin typeface="Arial"/>
                <a:ea typeface="Arial"/>
                <a:cs typeface="Arial"/>
                <a:sym typeface="Arial"/>
              </a:defRPr>
            </a:lvl6pPr>
            <a:lvl7pPr indent="0" lvl="6" marL="0" algn="r">
              <a:spcBef>
                <a:spcPts val="0"/>
              </a:spcBef>
              <a:buNone/>
              <a:defRPr sz="800">
                <a:solidFill>
                  <a:schemeClr val="lt1"/>
                </a:solidFill>
                <a:latin typeface="Arial"/>
                <a:ea typeface="Arial"/>
                <a:cs typeface="Arial"/>
                <a:sym typeface="Arial"/>
              </a:defRPr>
            </a:lvl7pPr>
            <a:lvl8pPr indent="0" lvl="7" marL="0" algn="r">
              <a:spcBef>
                <a:spcPts val="0"/>
              </a:spcBef>
              <a:buNone/>
              <a:defRPr sz="800">
                <a:solidFill>
                  <a:schemeClr val="lt1"/>
                </a:solidFill>
                <a:latin typeface="Arial"/>
                <a:ea typeface="Arial"/>
                <a:cs typeface="Arial"/>
                <a:sym typeface="Arial"/>
              </a:defRPr>
            </a:lvl8pPr>
            <a:lvl9pPr indent="0" lvl="8" marL="0" algn="r">
              <a:spcBef>
                <a:spcPts val="0"/>
              </a:spcBef>
              <a:buNone/>
              <a:defRPr sz="8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95" name="Google Shape;295;p32"/>
          <p:cNvSpPr txBox="1"/>
          <p:nvPr>
            <p:ph idx="1" type="body"/>
          </p:nvPr>
        </p:nvSpPr>
        <p:spPr>
          <a:xfrm>
            <a:off x="314326" y="341313"/>
            <a:ext cx="3760787" cy="1141412"/>
          </a:xfrm>
          <a:prstGeom prst="rect">
            <a:avLst/>
          </a:prstGeom>
          <a:noFill/>
          <a:ln>
            <a:noFill/>
          </a:ln>
        </p:spPr>
        <p:txBody>
          <a:bodyPr anchorCtr="0" anchor="t" bIns="0" lIns="0" spcFirstLastPara="1" rIns="0" wrap="square" tIns="0">
            <a:noAutofit/>
          </a:bodyPr>
          <a:lstStyle>
            <a:lvl1pPr indent="-228600" lvl="0" marL="457200" algn="l">
              <a:lnSpc>
                <a:spcPct val="131250"/>
              </a:lnSpc>
              <a:spcBef>
                <a:spcPts val="1000"/>
              </a:spcBef>
              <a:spcAft>
                <a:spcPts val="0"/>
              </a:spcAft>
              <a:buClr>
                <a:schemeClr val="lt1"/>
              </a:buClr>
              <a:buSzPts val="3200"/>
              <a:buFont typeface="Arial"/>
              <a:buNone/>
              <a:defRPr sz="3200" cap="none">
                <a:solidFill>
                  <a:schemeClr val="lt1"/>
                </a:solidFill>
              </a:defRPr>
            </a:lvl1pPr>
            <a:lvl2pPr indent="-228600" lvl="1" marL="914400" algn="l">
              <a:lnSpc>
                <a:spcPct val="90000"/>
              </a:lnSpc>
              <a:spcBef>
                <a:spcPts val="600"/>
              </a:spcBef>
              <a:spcAft>
                <a:spcPts val="0"/>
              </a:spcAft>
              <a:buSzPts val="840"/>
              <a:buFont typeface="Arial"/>
              <a:buNone/>
              <a:defRPr b="1" sz="1400" cap="none">
                <a:solidFill>
                  <a:schemeClr val="lt1"/>
                </a:solidFill>
              </a:defRPr>
            </a:lvl2pPr>
            <a:lvl3pPr indent="-228600" lvl="2" marL="1371600" algn="l">
              <a:lnSpc>
                <a:spcPct val="90000"/>
              </a:lnSpc>
              <a:spcBef>
                <a:spcPts val="500"/>
              </a:spcBef>
              <a:spcAft>
                <a:spcPts val="0"/>
              </a:spcAft>
              <a:buSzPts val="840"/>
              <a:buFont typeface="Arial"/>
              <a:buNone/>
              <a:defRPr sz="1400" cap="none">
                <a:solidFill>
                  <a:schemeClr val="lt1"/>
                </a:solidFill>
              </a:defRPr>
            </a:lvl3pPr>
            <a:lvl4pPr indent="-228600" lvl="3" marL="1828800" algn="l">
              <a:lnSpc>
                <a:spcPct val="90000"/>
              </a:lnSpc>
              <a:spcBef>
                <a:spcPts val="500"/>
              </a:spcBef>
              <a:spcAft>
                <a:spcPts val="0"/>
              </a:spcAft>
              <a:buSzPts val="2560"/>
              <a:buFont typeface="Arial"/>
              <a:buNone/>
              <a:defRPr sz="3200">
                <a:solidFill>
                  <a:schemeClr val="lt1"/>
                </a:solidFill>
              </a:defRPr>
            </a:lvl4pPr>
            <a:lvl5pPr indent="-228600" lvl="4" marL="2286000" algn="l">
              <a:lnSpc>
                <a:spcPct val="90000"/>
              </a:lnSpc>
              <a:spcBef>
                <a:spcPts val="500"/>
              </a:spcBef>
              <a:spcAft>
                <a:spcPts val="0"/>
              </a:spcAft>
              <a:buSzPts val="2560"/>
              <a:buFont typeface="Arial"/>
              <a:buNone/>
              <a:defRPr sz="32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96" name="Google Shape;296;p32"/>
          <p:cNvPicPr preferRelativeResize="0"/>
          <p:nvPr/>
        </p:nvPicPr>
        <p:blipFill rotWithShape="1">
          <a:blip r:embed="rId2">
            <a:alphaModFix/>
          </a:blip>
          <a:srcRect b="0" l="0" r="0" t="0"/>
          <a:stretch/>
        </p:blipFill>
        <p:spPr>
          <a:xfrm>
            <a:off x="215589" y="6248181"/>
            <a:ext cx="411480" cy="411480"/>
          </a:xfrm>
          <a:prstGeom prst="rect">
            <a:avLst/>
          </a:prstGeom>
          <a:noFill/>
          <a:ln>
            <a:noFill/>
          </a:ln>
        </p:spPr>
      </p:pic>
      <p:pic>
        <p:nvPicPr>
          <p:cNvPr id="297" name="Google Shape;297;p32"/>
          <p:cNvPicPr preferRelativeResize="0"/>
          <p:nvPr/>
        </p:nvPicPr>
        <p:blipFill rotWithShape="1">
          <a:blip r:embed="rId3">
            <a:alphaModFix/>
          </a:blip>
          <a:srcRect b="0" l="0" r="0" t="0"/>
          <a:stretch/>
        </p:blipFill>
        <p:spPr>
          <a:xfrm>
            <a:off x="10047285" y="5187550"/>
            <a:ext cx="863600" cy="863600"/>
          </a:xfrm>
          <a:prstGeom prst="rect">
            <a:avLst/>
          </a:prstGeom>
          <a:noFill/>
          <a:ln>
            <a:noFill/>
          </a:ln>
        </p:spPr>
      </p:pic>
      <p:pic>
        <p:nvPicPr>
          <p:cNvPr id="298" name="Google Shape;298;p32"/>
          <p:cNvPicPr preferRelativeResize="0"/>
          <p:nvPr/>
        </p:nvPicPr>
        <p:blipFill rotWithShape="1">
          <a:blip r:embed="rId4">
            <a:alphaModFix/>
          </a:blip>
          <a:srcRect b="0" l="0" r="0" t="0"/>
          <a:stretch/>
        </p:blipFill>
        <p:spPr>
          <a:xfrm>
            <a:off x="11014070" y="3224893"/>
            <a:ext cx="864453" cy="864453"/>
          </a:xfrm>
          <a:prstGeom prst="rect">
            <a:avLst/>
          </a:prstGeom>
          <a:noFill/>
          <a:ln>
            <a:noFill/>
          </a:ln>
        </p:spPr>
      </p:pic>
      <p:pic>
        <p:nvPicPr>
          <p:cNvPr id="299" name="Google Shape;299;p32"/>
          <p:cNvPicPr preferRelativeResize="0"/>
          <p:nvPr/>
        </p:nvPicPr>
        <p:blipFill rotWithShape="1">
          <a:blip r:embed="rId5">
            <a:alphaModFix/>
          </a:blip>
          <a:srcRect b="0" l="0" r="0" t="0"/>
          <a:stretch/>
        </p:blipFill>
        <p:spPr>
          <a:xfrm>
            <a:off x="11014070" y="1302004"/>
            <a:ext cx="855663" cy="855663"/>
          </a:xfrm>
          <a:prstGeom prst="rect">
            <a:avLst/>
          </a:prstGeom>
          <a:noFill/>
          <a:ln>
            <a:noFill/>
          </a:ln>
        </p:spPr>
      </p:pic>
      <p:pic>
        <p:nvPicPr>
          <p:cNvPr id="300" name="Google Shape;300;p32"/>
          <p:cNvPicPr preferRelativeResize="0"/>
          <p:nvPr/>
        </p:nvPicPr>
        <p:blipFill rotWithShape="1">
          <a:blip r:embed="rId6">
            <a:alphaModFix/>
          </a:blip>
          <a:srcRect b="0" l="0" r="0" t="0"/>
          <a:stretch/>
        </p:blipFill>
        <p:spPr>
          <a:xfrm>
            <a:off x="8087519" y="5232181"/>
            <a:ext cx="849311" cy="849311"/>
          </a:xfrm>
          <a:prstGeom prst="rect">
            <a:avLst/>
          </a:prstGeom>
          <a:noFill/>
          <a:ln>
            <a:noFill/>
          </a:ln>
        </p:spPr>
      </p:pic>
      <p:pic>
        <p:nvPicPr>
          <p:cNvPr id="301" name="Google Shape;301;p32"/>
          <p:cNvPicPr preferRelativeResize="0"/>
          <p:nvPr/>
        </p:nvPicPr>
        <p:blipFill rotWithShape="1">
          <a:blip r:embed="rId7">
            <a:alphaModFix/>
          </a:blip>
          <a:srcRect b="0" l="0" r="0" t="0"/>
          <a:stretch/>
        </p:blipFill>
        <p:spPr>
          <a:xfrm>
            <a:off x="9078118" y="1287463"/>
            <a:ext cx="849312" cy="849312"/>
          </a:xfrm>
          <a:prstGeom prst="rect">
            <a:avLst/>
          </a:prstGeom>
          <a:noFill/>
          <a:ln>
            <a:noFill/>
          </a:ln>
        </p:spPr>
      </p:pic>
      <p:pic>
        <p:nvPicPr>
          <p:cNvPr id="302" name="Google Shape;302;p32"/>
          <p:cNvPicPr preferRelativeResize="0"/>
          <p:nvPr/>
        </p:nvPicPr>
        <p:blipFill rotWithShape="1">
          <a:blip r:embed="rId8">
            <a:alphaModFix/>
          </a:blip>
          <a:srcRect b="0" l="0" r="0" t="0"/>
          <a:stretch/>
        </p:blipFill>
        <p:spPr>
          <a:xfrm rot="-5400000">
            <a:off x="11015091" y="4229836"/>
            <a:ext cx="847725" cy="847725"/>
          </a:xfrm>
          <a:prstGeom prst="rect">
            <a:avLst/>
          </a:prstGeom>
          <a:noFill/>
          <a:ln>
            <a:noFill/>
          </a:ln>
        </p:spPr>
      </p:pic>
      <p:pic>
        <p:nvPicPr>
          <p:cNvPr id="303" name="Google Shape;303;p32"/>
          <p:cNvPicPr preferRelativeResize="0"/>
          <p:nvPr/>
        </p:nvPicPr>
        <p:blipFill rotWithShape="1">
          <a:blip r:embed="rId9">
            <a:alphaModFix/>
          </a:blip>
          <a:srcRect b="0" l="0" r="0" t="0"/>
          <a:stretch/>
        </p:blipFill>
        <p:spPr>
          <a:xfrm>
            <a:off x="10058347" y="292894"/>
            <a:ext cx="869156" cy="869156"/>
          </a:xfrm>
          <a:prstGeom prst="rect">
            <a:avLst/>
          </a:prstGeom>
          <a:noFill/>
          <a:ln>
            <a:noFill/>
          </a:ln>
        </p:spPr>
      </p:pic>
      <p:pic>
        <p:nvPicPr>
          <p:cNvPr id="304" name="Google Shape;304;p32"/>
          <p:cNvPicPr preferRelativeResize="0"/>
          <p:nvPr/>
        </p:nvPicPr>
        <p:blipFill rotWithShape="1">
          <a:blip r:embed="rId10">
            <a:alphaModFix/>
          </a:blip>
          <a:srcRect b="0" l="0" r="0" t="0"/>
          <a:stretch/>
        </p:blipFill>
        <p:spPr>
          <a:xfrm>
            <a:off x="10044113" y="2262188"/>
            <a:ext cx="847725" cy="847725"/>
          </a:xfrm>
          <a:prstGeom prst="rect">
            <a:avLst/>
          </a:prstGeom>
          <a:noFill/>
          <a:ln>
            <a:noFill/>
          </a:ln>
        </p:spPr>
      </p:pic>
      <p:pic>
        <p:nvPicPr>
          <p:cNvPr descr="A close up of a logo&#10;&#10;Description automatically generated" id="305" name="Google Shape;305;p32"/>
          <p:cNvPicPr preferRelativeResize="0"/>
          <p:nvPr/>
        </p:nvPicPr>
        <p:blipFill rotWithShape="1">
          <a:blip r:embed="rId11">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DIVIDER BLUE MULTI">
  <p:cSld name="1_DIVIDER BLUE MULTI">
    <p:bg>
      <p:bgPr>
        <a:solidFill>
          <a:schemeClr val="accent4"/>
        </a:solidFill>
      </p:bgPr>
    </p:bg>
    <p:spTree>
      <p:nvGrpSpPr>
        <p:cNvPr id="306" name="Shape 306"/>
        <p:cNvGrpSpPr/>
        <p:nvPr/>
      </p:nvGrpSpPr>
      <p:grpSpPr>
        <a:xfrm>
          <a:off x="0" y="0"/>
          <a:ext cx="0" cy="0"/>
          <a:chOff x="0" y="0"/>
          <a:chExt cx="0" cy="0"/>
        </a:xfrm>
      </p:grpSpPr>
      <p:sp>
        <p:nvSpPr>
          <p:cNvPr id="307" name="Google Shape;307;p33"/>
          <p:cNvSpPr txBox="1"/>
          <p:nvPr>
            <p:ph type="ctrTitle"/>
          </p:nvPr>
        </p:nvSpPr>
        <p:spPr>
          <a:xfrm>
            <a:off x="329184" y="3236976"/>
            <a:ext cx="4842891" cy="961962"/>
          </a:xfrm>
          <a:prstGeom prst="rect">
            <a:avLst/>
          </a:prstGeom>
          <a:noFill/>
          <a:ln>
            <a:noFill/>
          </a:ln>
        </p:spPr>
        <p:txBody>
          <a:bodyPr anchorCtr="0" anchor="t" bIns="0" lIns="0" spcFirstLastPara="1" rIns="0" wrap="square" tIns="0">
            <a:noAutofit/>
          </a:bodyPr>
          <a:lstStyle>
            <a:lvl1pPr lvl="0" algn="l">
              <a:lnSpc>
                <a:spcPct val="104166"/>
              </a:lnSpc>
              <a:spcBef>
                <a:spcPts val="0"/>
              </a:spcBef>
              <a:spcAft>
                <a:spcPts val="0"/>
              </a:spcAft>
              <a:buClr>
                <a:schemeClr val="lt1"/>
              </a:buClr>
              <a:buSzPts val="4800"/>
              <a:buFont typeface="Arial"/>
              <a:buNone/>
              <a:defRPr sz="48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8" name="Google Shape;308;p33"/>
          <p:cNvSpPr/>
          <p:nvPr/>
        </p:nvSpPr>
        <p:spPr>
          <a:xfrm>
            <a:off x="0" y="6080499"/>
            <a:ext cx="764088" cy="764088"/>
          </a:xfrm>
          <a:prstGeom prst="rect">
            <a:avLst/>
          </a:prstGeom>
          <a:solidFill>
            <a:srgbClr val="06BF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09" name="Google Shape;309;p33"/>
          <p:cNvPicPr preferRelativeResize="0"/>
          <p:nvPr/>
        </p:nvPicPr>
        <p:blipFill rotWithShape="1">
          <a:blip r:embed="rId2">
            <a:alphaModFix/>
          </a:blip>
          <a:srcRect b="0" l="0" r="0" t="0"/>
          <a:stretch/>
        </p:blipFill>
        <p:spPr>
          <a:xfrm>
            <a:off x="215589" y="6248181"/>
            <a:ext cx="411480" cy="411480"/>
          </a:xfrm>
          <a:prstGeom prst="rect">
            <a:avLst/>
          </a:prstGeom>
          <a:noFill/>
          <a:ln>
            <a:noFill/>
          </a:ln>
        </p:spPr>
      </p:pic>
      <p:pic>
        <p:nvPicPr>
          <p:cNvPr id="310" name="Google Shape;310;p33"/>
          <p:cNvPicPr preferRelativeResize="0"/>
          <p:nvPr/>
        </p:nvPicPr>
        <p:blipFill rotWithShape="1">
          <a:blip r:embed="rId3">
            <a:alphaModFix/>
          </a:blip>
          <a:srcRect b="0" l="0" r="0" t="0"/>
          <a:stretch/>
        </p:blipFill>
        <p:spPr>
          <a:xfrm>
            <a:off x="11026915" y="3253101"/>
            <a:ext cx="863600" cy="863600"/>
          </a:xfrm>
          <a:prstGeom prst="rect">
            <a:avLst/>
          </a:prstGeom>
          <a:noFill/>
          <a:ln>
            <a:noFill/>
          </a:ln>
        </p:spPr>
      </p:pic>
      <p:pic>
        <p:nvPicPr>
          <p:cNvPr id="311" name="Google Shape;311;p33"/>
          <p:cNvPicPr preferRelativeResize="0"/>
          <p:nvPr/>
        </p:nvPicPr>
        <p:blipFill rotWithShape="1">
          <a:blip r:embed="rId4">
            <a:alphaModFix/>
          </a:blip>
          <a:srcRect b="0" l="0" r="0" t="0"/>
          <a:stretch/>
        </p:blipFill>
        <p:spPr>
          <a:xfrm>
            <a:off x="11017250" y="2252663"/>
            <a:ext cx="864453" cy="864453"/>
          </a:xfrm>
          <a:prstGeom prst="rect">
            <a:avLst/>
          </a:prstGeom>
          <a:noFill/>
          <a:ln>
            <a:noFill/>
          </a:ln>
        </p:spPr>
      </p:pic>
      <p:pic>
        <p:nvPicPr>
          <p:cNvPr id="312" name="Google Shape;312;p33"/>
          <p:cNvPicPr preferRelativeResize="0"/>
          <p:nvPr/>
        </p:nvPicPr>
        <p:blipFill rotWithShape="1">
          <a:blip r:embed="rId5">
            <a:alphaModFix/>
          </a:blip>
          <a:srcRect b="0" l="0" r="0" t="0"/>
          <a:stretch/>
        </p:blipFill>
        <p:spPr>
          <a:xfrm>
            <a:off x="8076576" y="4198938"/>
            <a:ext cx="847725" cy="847725"/>
          </a:xfrm>
          <a:prstGeom prst="rect">
            <a:avLst/>
          </a:prstGeom>
          <a:noFill/>
          <a:ln>
            <a:noFill/>
          </a:ln>
        </p:spPr>
      </p:pic>
      <p:pic>
        <p:nvPicPr>
          <p:cNvPr id="313" name="Google Shape;313;p33"/>
          <p:cNvPicPr preferRelativeResize="0"/>
          <p:nvPr/>
        </p:nvPicPr>
        <p:blipFill rotWithShape="1">
          <a:blip r:embed="rId6">
            <a:alphaModFix/>
          </a:blip>
          <a:srcRect b="0" l="0" r="0" t="0"/>
          <a:stretch/>
        </p:blipFill>
        <p:spPr>
          <a:xfrm>
            <a:off x="7120516" y="2252663"/>
            <a:ext cx="854075" cy="854075"/>
          </a:xfrm>
          <a:prstGeom prst="rect">
            <a:avLst/>
          </a:prstGeom>
          <a:noFill/>
          <a:ln>
            <a:noFill/>
          </a:ln>
        </p:spPr>
      </p:pic>
      <p:pic>
        <p:nvPicPr>
          <p:cNvPr id="314" name="Google Shape;314;p33"/>
          <p:cNvPicPr preferRelativeResize="0"/>
          <p:nvPr/>
        </p:nvPicPr>
        <p:blipFill rotWithShape="1">
          <a:blip r:embed="rId7">
            <a:alphaModFix/>
          </a:blip>
          <a:srcRect b="0" l="0" r="0" t="0"/>
          <a:stretch/>
        </p:blipFill>
        <p:spPr>
          <a:xfrm>
            <a:off x="10042526" y="4231936"/>
            <a:ext cx="849312" cy="849312"/>
          </a:xfrm>
          <a:prstGeom prst="rect">
            <a:avLst/>
          </a:prstGeom>
          <a:noFill/>
          <a:ln>
            <a:noFill/>
          </a:ln>
        </p:spPr>
      </p:pic>
      <p:pic>
        <p:nvPicPr>
          <p:cNvPr id="315" name="Google Shape;315;p33"/>
          <p:cNvPicPr preferRelativeResize="0"/>
          <p:nvPr/>
        </p:nvPicPr>
        <p:blipFill rotWithShape="1">
          <a:blip r:embed="rId8">
            <a:alphaModFix/>
          </a:blip>
          <a:srcRect b="0" l="0" r="0" t="0"/>
          <a:stretch/>
        </p:blipFill>
        <p:spPr>
          <a:xfrm>
            <a:off x="10022682" y="258988"/>
            <a:ext cx="869156" cy="869156"/>
          </a:xfrm>
          <a:prstGeom prst="rect">
            <a:avLst/>
          </a:prstGeom>
          <a:noFill/>
          <a:ln>
            <a:noFill/>
          </a:ln>
        </p:spPr>
      </p:pic>
      <p:pic>
        <p:nvPicPr>
          <p:cNvPr id="316" name="Google Shape;316;p33"/>
          <p:cNvPicPr preferRelativeResize="0"/>
          <p:nvPr/>
        </p:nvPicPr>
        <p:blipFill rotWithShape="1">
          <a:blip r:embed="rId9">
            <a:alphaModFix/>
          </a:blip>
          <a:srcRect b="0" l="0" r="0" t="0"/>
          <a:stretch/>
        </p:blipFill>
        <p:spPr>
          <a:xfrm>
            <a:off x="11042790" y="5195488"/>
            <a:ext cx="847725" cy="847725"/>
          </a:xfrm>
          <a:prstGeom prst="rect">
            <a:avLst/>
          </a:prstGeom>
          <a:noFill/>
          <a:ln>
            <a:noFill/>
          </a:ln>
        </p:spPr>
      </p:pic>
      <p:pic>
        <p:nvPicPr>
          <p:cNvPr id="317" name="Google Shape;317;p33"/>
          <p:cNvPicPr preferRelativeResize="0"/>
          <p:nvPr/>
        </p:nvPicPr>
        <p:blipFill rotWithShape="1">
          <a:blip r:embed="rId10">
            <a:alphaModFix/>
          </a:blip>
          <a:srcRect b="0" l="0" r="0" t="0"/>
          <a:stretch/>
        </p:blipFill>
        <p:spPr>
          <a:xfrm>
            <a:off x="5157165" y="3232152"/>
            <a:ext cx="849311" cy="849311"/>
          </a:xfrm>
          <a:prstGeom prst="rect">
            <a:avLst/>
          </a:prstGeom>
          <a:noFill/>
          <a:ln>
            <a:noFill/>
          </a:ln>
        </p:spPr>
      </p:pic>
      <p:sp>
        <p:nvSpPr>
          <p:cNvPr id="318" name="Google Shape;318;p33"/>
          <p:cNvSpPr/>
          <p:nvPr/>
        </p:nvSpPr>
        <p:spPr>
          <a:xfrm>
            <a:off x="16606" y="6093912"/>
            <a:ext cx="1032112" cy="764088"/>
          </a:xfrm>
          <a:prstGeom prst="rect">
            <a:avLst/>
          </a:prstGeom>
          <a:solidFill>
            <a:srgbClr val="05BF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19" name="Google Shape;319;p33"/>
          <p:cNvPicPr preferRelativeResize="0"/>
          <p:nvPr/>
        </p:nvPicPr>
        <p:blipFill rotWithShape="1">
          <a:blip r:embed="rId6">
            <a:alphaModFix/>
          </a:blip>
          <a:srcRect b="0" l="0" r="0" t="0"/>
          <a:stretch/>
        </p:blipFill>
        <p:spPr>
          <a:xfrm>
            <a:off x="7120516" y="5175477"/>
            <a:ext cx="854075" cy="854075"/>
          </a:xfrm>
          <a:prstGeom prst="rect">
            <a:avLst/>
          </a:prstGeom>
          <a:noFill/>
          <a:ln>
            <a:noFill/>
          </a:ln>
        </p:spPr>
      </p:pic>
      <p:sp>
        <p:nvSpPr>
          <p:cNvPr id="320" name="Google Shape;320;p33"/>
          <p:cNvSpPr txBox="1"/>
          <p:nvPr>
            <p:ph idx="1" type="body"/>
          </p:nvPr>
        </p:nvSpPr>
        <p:spPr>
          <a:xfrm>
            <a:off x="314325" y="5081588"/>
            <a:ext cx="4740275" cy="1012825"/>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lt1"/>
              </a:buClr>
              <a:buSzPts val="1400"/>
              <a:buFont typeface="Arial"/>
              <a:buNone/>
              <a:defRPr sz="1400" cap="none">
                <a:solidFill>
                  <a:schemeClr val="lt1"/>
                </a:solidFill>
              </a:defRPr>
            </a:lvl1pPr>
            <a:lvl2pPr indent="-228600" lvl="1" marL="914400" algn="l">
              <a:lnSpc>
                <a:spcPct val="90000"/>
              </a:lnSpc>
              <a:spcBef>
                <a:spcPts val="500"/>
              </a:spcBef>
              <a:spcAft>
                <a:spcPts val="0"/>
              </a:spcAft>
              <a:buSzPts val="840"/>
              <a:buFont typeface="Arial"/>
              <a:buNone/>
              <a:defRPr sz="1400">
                <a:solidFill>
                  <a:schemeClr val="lt1"/>
                </a:solidFill>
              </a:defRPr>
            </a:lvl2pPr>
            <a:lvl3pPr indent="-228600" lvl="2" marL="1371600" algn="l">
              <a:lnSpc>
                <a:spcPct val="90000"/>
              </a:lnSpc>
              <a:spcBef>
                <a:spcPts val="500"/>
              </a:spcBef>
              <a:spcAft>
                <a:spcPts val="0"/>
              </a:spcAft>
              <a:buSzPts val="840"/>
              <a:buFont typeface="Arial"/>
              <a:buNone/>
              <a:defRPr sz="1400">
                <a:solidFill>
                  <a:schemeClr val="lt1"/>
                </a:solidFill>
              </a:defRPr>
            </a:lvl3pPr>
            <a:lvl4pPr indent="-228600" lvl="3" marL="1828800" algn="l">
              <a:lnSpc>
                <a:spcPct val="90000"/>
              </a:lnSpc>
              <a:spcBef>
                <a:spcPts val="500"/>
              </a:spcBef>
              <a:spcAft>
                <a:spcPts val="0"/>
              </a:spcAft>
              <a:buSzPts val="1120"/>
              <a:buFont typeface="Arial"/>
              <a:buNone/>
              <a:defRPr sz="1400">
                <a:solidFill>
                  <a:schemeClr val="lt1"/>
                </a:solidFill>
              </a:defRPr>
            </a:lvl4pPr>
            <a:lvl5pPr indent="-228600" lvl="4" marL="2286000" algn="l">
              <a:lnSpc>
                <a:spcPct val="90000"/>
              </a:lnSpc>
              <a:spcBef>
                <a:spcPts val="500"/>
              </a:spcBef>
              <a:spcAft>
                <a:spcPts val="0"/>
              </a:spcAft>
              <a:buSzPts val="1120"/>
              <a:buFont typeface="Arial"/>
              <a:buNone/>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21" name="Google Shape;321;p33"/>
          <p:cNvPicPr preferRelativeResize="0"/>
          <p:nvPr/>
        </p:nvPicPr>
        <p:blipFill rotWithShape="1">
          <a:blip r:embed="rId11">
            <a:alphaModFix/>
          </a:blip>
          <a:srcRect b="0" l="0" r="0" t="0"/>
          <a:stretch/>
        </p:blipFill>
        <p:spPr>
          <a:xfrm>
            <a:off x="-137160" y="-137160"/>
            <a:ext cx="3921125" cy="178308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MI RGB PALETTE" type="blank">
  <p:cSld name="BLANK">
    <p:spTree>
      <p:nvGrpSpPr>
        <p:cNvPr id="322" name="Shape 322"/>
        <p:cNvGrpSpPr/>
        <p:nvPr/>
      </p:nvGrpSpPr>
      <p:grpSpPr>
        <a:xfrm>
          <a:off x="0" y="0"/>
          <a:ext cx="0" cy="0"/>
          <a:chOff x="0" y="0"/>
          <a:chExt cx="0" cy="0"/>
        </a:xfrm>
      </p:grpSpPr>
      <p:sp>
        <p:nvSpPr>
          <p:cNvPr id="323" name="Google Shape;323;p34"/>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4" name="Google Shape;324;p34"/>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5" name="Google Shape;325;p34"/>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326" name="Google Shape;326;p34"/>
          <p:cNvSpPr/>
          <p:nvPr/>
        </p:nvSpPr>
        <p:spPr>
          <a:xfrm>
            <a:off x="8089897" y="1287463"/>
            <a:ext cx="2801941" cy="846137"/>
          </a:xfrm>
          <a:prstGeom prst="rect">
            <a:avLst/>
          </a:prstGeom>
          <a:solidFill>
            <a:srgbClr val="4F17A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Arial"/>
                <a:ea typeface="Arial"/>
                <a:cs typeface="Arial"/>
                <a:sym typeface="Arial"/>
              </a:rPr>
              <a:t>VIOLET</a:t>
            </a:r>
            <a:endParaRPr/>
          </a:p>
          <a:p>
            <a:pPr indent="0" lvl="0" marL="0" marR="0" rtl="0" algn="l">
              <a:spcBef>
                <a:spcPts val="0"/>
              </a:spcBef>
              <a:spcAft>
                <a:spcPts val="0"/>
              </a:spcAft>
              <a:buNone/>
            </a:pPr>
            <a:r>
              <a:rPr b="1" lang="en-US" sz="1800">
                <a:solidFill>
                  <a:schemeClr val="lt1"/>
                </a:solidFill>
                <a:latin typeface="Arial"/>
                <a:ea typeface="Arial"/>
                <a:cs typeface="Arial"/>
                <a:sym typeface="Arial"/>
              </a:rPr>
              <a:t>79</a:t>
            </a:r>
            <a:r>
              <a:rPr lang="en-US" sz="1800">
                <a:solidFill>
                  <a:schemeClr val="lt1"/>
                </a:solidFill>
                <a:latin typeface="Arial"/>
                <a:ea typeface="Arial"/>
                <a:cs typeface="Arial"/>
                <a:sym typeface="Arial"/>
              </a:rPr>
              <a:t>  /  </a:t>
            </a:r>
            <a:r>
              <a:rPr b="1" lang="en-US" sz="1800">
                <a:solidFill>
                  <a:schemeClr val="lt1"/>
                </a:solidFill>
                <a:latin typeface="Arial"/>
                <a:ea typeface="Arial"/>
                <a:cs typeface="Arial"/>
                <a:sym typeface="Arial"/>
              </a:rPr>
              <a:t>23</a:t>
            </a:r>
            <a:r>
              <a:rPr lang="en-US" sz="1800">
                <a:solidFill>
                  <a:schemeClr val="lt1"/>
                </a:solidFill>
                <a:latin typeface="Arial"/>
                <a:ea typeface="Arial"/>
                <a:cs typeface="Arial"/>
                <a:sym typeface="Arial"/>
              </a:rPr>
              <a:t>  /  </a:t>
            </a:r>
            <a:r>
              <a:rPr b="1" lang="en-US" sz="1800">
                <a:solidFill>
                  <a:schemeClr val="lt1"/>
                </a:solidFill>
                <a:latin typeface="Arial"/>
                <a:ea typeface="Arial"/>
                <a:cs typeface="Arial"/>
                <a:sym typeface="Arial"/>
              </a:rPr>
              <a:t>168</a:t>
            </a:r>
            <a:endParaRPr/>
          </a:p>
        </p:txBody>
      </p:sp>
      <p:sp>
        <p:nvSpPr>
          <p:cNvPr id="327" name="Google Shape;327;p34"/>
          <p:cNvSpPr/>
          <p:nvPr/>
        </p:nvSpPr>
        <p:spPr>
          <a:xfrm>
            <a:off x="8089897" y="2252663"/>
            <a:ext cx="2809876" cy="863600"/>
          </a:xfrm>
          <a:prstGeom prst="rect">
            <a:avLst/>
          </a:prstGeom>
          <a:solidFill>
            <a:srgbClr val="2B008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Arial"/>
                <a:ea typeface="Arial"/>
                <a:cs typeface="Arial"/>
                <a:sym typeface="Arial"/>
              </a:rPr>
              <a:t>DARK VIOLET</a:t>
            </a:r>
            <a:endParaRPr/>
          </a:p>
          <a:p>
            <a:pPr indent="0" lvl="0" marL="0" marR="0" rtl="0" algn="l">
              <a:spcBef>
                <a:spcPts val="0"/>
              </a:spcBef>
              <a:spcAft>
                <a:spcPts val="0"/>
              </a:spcAft>
              <a:buNone/>
            </a:pPr>
            <a:r>
              <a:rPr b="1" lang="en-US" sz="1800">
                <a:solidFill>
                  <a:schemeClr val="lt1"/>
                </a:solidFill>
                <a:latin typeface="Arial"/>
                <a:ea typeface="Arial"/>
                <a:cs typeface="Arial"/>
                <a:sym typeface="Arial"/>
              </a:rPr>
              <a:t>43</a:t>
            </a:r>
            <a:r>
              <a:rPr lang="en-US" sz="1800">
                <a:solidFill>
                  <a:schemeClr val="lt1"/>
                </a:solidFill>
                <a:latin typeface="Arial"/>
                <a:ea typeface="Arial"/>
                <a:cs typeface="Arial"/>
                <a:sym typeface="Arial"/>
              </a:rPr>
              <a:t>  /  </a:t>
            </a:r>
            <a:r>
              <a:rPr b="1" lang="en-US" sz="1800">
                <a:solidFill>
                  <a:schemeClr val="lt1"/>
                </a:solidFill>
                <a:latin typeface="Arial"/>
                <a:ea typeface="Arial"/>
                <a:cs typeface="Arial"/>
                <a:sym typeface="Arial"/>
              </a:rPr>
              <a:t>0</a:t>
            </a:r>
            <a:r>
              <a:rPr lang="en-US" sz="1800">
                <a:solidFill>
                  <a:schemeClr val="lt1"/>
                </a:solidFill>
                <a:latin typeface="Arial"/>
                <a:ea typeface="Arial"/>
                <a:cs typeface="Arial"/>
                <a:sym typeface="Arial"/>
              </a:rPr>
              <a:t>  /  </a:t>
            </a:r>
            <a:r>
              <a:rPr b="1" lang="en-US" sz="1800">
                <a:solidFill>
                  <a:schemeClr val="lt1"/>
                </a:solidFill>
                <a:latin typeface="Arial"/>
                <a:ea typeface="Arial"/>
                <a:cs typeface="Arial"/>
                <a:sym typeface="Arial"/>
              </a:rPr>
              <a:t>140</a:t>
            </a:r>
            <a:endParaRPr/>
          </a:p>
        </p:txBody>
      </p:sp>
      <p:sp>
        <p:nvSpPr>
          <p:cNvPr id="328" name="Google Shape;328;p34"/>
          <p:cNvSpPr/>
          <p:nvPr/>
        </p:nvSpPr>
        <p:spPr>
          <a:xfrm>
            <a:off x="8097838" y="3233738"/>
            <a:ext cx="2809876" cy="846137"/>
          </a:xfrm>
          <a:prstGeom prst="rect">
            <a:avLst/>
          </a:prstGeom>
          <a:solidFill>
            <a:srgbClr val="8A66C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Arial"/>
                <a:ea typeface="Arial"/>
                <a:cs typeface="Arial"/>
                <a:sym typeface="Arial"/>
              </a:rPr>
              <a:t>MID VIOLET</a:t>
            </a:r>
            <a:endParaRPr/>
          </a:p>
          <a:p>
            <a:pPr indent="0" lvl="0" marL="0" marR="0" rtl="0" algn="l">
              <a:spcBef>
                <a:spcPts val="0"/>
              </a:spcBef>
              <a:spcAft>
                <a:spcPts val="0"/>
              </a:spcAft>
              <a:buNone/>
            </a:pPr>
            <a:r>
              <a:rPr b="1" lang="en-US" sz="1800">
                <a:solidFill>
                  <a:schemeClr val="lt1"/>
                </a:solidFill>
                <a:latin typeface="Arial"/>
                <a:ea typeface="Arial"/>
                <a:cs typeface="Arial"/>
                <a:sym typeface="Arial"/>
              </a:rPr>
              <a:t>138</a:t>
            </a:r>
            <a:r>
              <a:rPr lang="en-US" sz="1800">
                <a:solidFill>
                  <a:schemeClr val="lt1"/>
                </a:solidFill>
                <a:latin typeface="Arial"/>
                <a:ea typeface="Arial"/>
                <a:cs typeface="Arial"/>
                <a:sym typeface="Arial"/>
              </a:rPr>
              <a:t>  /  </a:t>
            </a:r>
            <a:r>
              <a:rPr b="1" lang="en-US" sz="1800">
                <a:solidFill>
                  <a:schemeClr val="lt1"/>
                </a:solidFill>
                <a:latin typeface="Arial"/>
                <a:ea typeface="Arial"/>
                <a:cs typeface="Arial"/>
                <a:sym typeface="Arial"/>
              </a:rPr>
              <a:t>102</a:t>
            </a:r>
            <a:r>
              <a:rPr lang="en-US" sz="1800">
                <a:solidFill>
                  <a:schemeClr val="lt1"/>
                </a:solidFill>
                <a:latin typeface="Arial"/>
                <a:ea typeface="Arial"/>
                <a:cs typeface="Arial"/>
                <a:sym typeface="Arial"/>
              </a:rPr>
              <a:t>  /  </a:t>
            </a:r>
            <a:r>
              <a:rPr b="1" lang="en-US" sz="1800">
                <a:solidFill>
                  <a:schemeClr val="lt1"/>
                </a:solidFill>
                <a:latin typeface="Arial"/>
                <a:ea typeface="Arial"/>
                <a:cs typeface="Arial"/>
                <a:sym typeface="Arial"/>
              </a:rPr>
              <a:t>196</a:t>
            </a:r>
            <a:endParaRPr/>
          </a:p>
        </p:txBody>
      </p:sp>
      <p:sp>
        <p:nvSpPr>
          <p:cNvPr id="329" name="Google Shape;329;p34"/>
          <p:cNvSpPr/>
          <p:nvPr/>
        </p:nvSpPr>
        <p:spPr>
          <a:xfrm>
            <a:off x="8097837" y="4194020"/>
            <a:ext cx="2794001" cy="855043"/>
          </a:xfrm>
          <a:prstGeom prst="rect">
            <a:avLst/>
          </a:prstGeom>
          <a:solidFill>
            <a:srgbClr val="C4B2E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LIGHT VIOLET</a:t>
            </a:r>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196</a:t>
            </a:r>
            <a:r>
              <a:rPr lang="en-US" sz="1800">
                <a:solidFill>
                  <a:schemeClr val="dk1"/>
                </a:solidFill>
                <a:latin typeface="Arial"/>
                <a:ea typeface="Arial"/>
                <a:cs typeface="Arial"/>
                <a:sym typeface="Arial"/>
              </a:rPr>
              <a:t>  /  </a:t>
            </a:r>
            <a:r>
              <a:rPr b="1" lang="en-US" sz="1800">
                <a:solidFill>
                  <a:schemeClr val="dk1"/>
                </a:solidFill>
                <a:latin typeface="Arial"/>
                <a:ea typeface="Arial"/>
                <a:cs typeface="Arial"/>
                <a:sym typeface="Arial"/>
              </a:rPr>
              <a:t>178</a:t>
            </a:r>
            <a:r>
              <a:rPr lang="en-US" sz="1800">
                <a:solidFill>
                  <a:schemeClr val="dk1"/>
                </a:solidFill>
                <a:latin typeface="Arial"/>
                <a:ea typeface="Arial"/>
                <a:cs typeface="Arial"/>
                <a:sym typeface="Arial"/>
              </a:rPr>
              <a:t>  /  </a:t>
            </a:r>
            <a:r>
              <a:rPr b="1" lang="en-US" sz="1800">
                <a:solidFill>
                  <a:schemeClr val="dk1"/>
                </a:solidFill>
                <a:latin typeface="Arial"/>
                <a:ea typeface="Arial"/>
                <a:cs typeface="Arial"/>
                <a:sym typeface="Arial"/>
              </a:rPr>
              <a:t>227</a:t>
            </a:r>
            <a:endParaRPr/>
          </a:p>
        </p:txBody>
      </p:sp>
      <p:sp>
        <p:nvSpPr>
          <p:cNvPr id="330" name="Google Shape;330;p34"/>
          <p:cNvSpPr/>
          <p:nvPr/>
        </p:nvSpPr>
        <p:spPr>
          <a:xfrm>
            <a:off x="314325" y="1287463"/>
            <a:ext cx="2787650" cy="846137"/>
          </a:xfrm>
          <a:prstGeom prst="rect">
            <a:avLst/>
          </a:prstGeom>
          <a:solidFill>
            <a:srgbClr val="FF610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Arial"/>
                <a:ea typeface="Arial"/>
                <a:cs typeface="Arial"/>
                <a:sym typeface="Arial"/>
              </a:rPr>
              <a:t>TANGERINE</a:t>
            </a:r>
            <a:endParaRPr/>
          </a:p>
          <a:p>
            <a:pPr indent="0" lvl="0" marL="0" marR="0" rtl="0" algn="l">
              <a:spcBef>
                <a:spcPts val="0"/>
              </a:spcBef>
              <a:spcAft>
                <a:spcPts val="0"/>
              </a:spcAft>
              <a:buNone/>
            </a:pPr>
            <a:r>
              <a:rPr b="1" lang="en-US" sz="1800">
                <a:solidFill>
                  <a:schemeClr val="lt1"/>
                </a:solidFill>
                <a:latin typeface="Arial"/>
                <a:ea typeface="Arial"/>
                <a:cs typeface="Arial"/>
                <a:sym typeface="Arial"/>
              </a:rPr>
              <a:t>255</a:t>
            </a:r>
            <a:r>
              <a:rPr lang="en-US" sz="1800">
                <a:solidFill>
                  <a:schemeClr val="lt1"/>
                </a:solidFill>
                <a:latin typeface="Arial"/>
                <a:ea typeface="Arial"/>
                <a:cs typeface="Arial"/>
                <a:sym typeface="Arial"/>
              </a:rPr>
              <a:t>  /  </a:t>
            </a:r>
            <a:r>
              <a:rPr b="1" lang="en-US" sz="1800">
                <a:solidFill>
                  <a:schemeClr val="lt1"/>
                </a:solidFill>
                <a:latin typeface="Arial"/>
                <a:ea typeface="Arial"/>
                <a:cs typeface="Arial"/>
                <a:sym typeface="Arial"/>
              </a:rPr>
              <a:t>97</a:t>
            </a:r>
            <a:r>
              <a:rPr lang="en-US" sz="1800">
                <a:solidFill>
                  <a:schemeClr val="lt1"/>
                </a:solidFill>
                <a:latin typeface="Arial"/>
                <a:ea typeface="Arial"/>
                <a:cs typeface="Arial"/>
                <a:sym typeface="Arial"/>
              </a:rPr>
              <a:t>  /  </a:t>
            </a:r>
            <a:r>
              <a:rPr b="1" lang="en-US" sz="1800">
                <a:solidFill>
                  <a:schemeClr val="lt1"/>
                </a:solidFill>
                <a:latin typeface="Arial"/>
                <a:ea typeface="Arial"/>
                <a:cs typeface="Arial"/>
                <a:sym typeface="Arial"/>
              </a:rPr>
              <a:t>15</a:t>
            </a:r>
            <a:endParaRPr/>
          </a:p>
        </p:txBody>
      </p:sp>
      <p:sp>
        <p:nvSpPr>
          <p:cNvPr id="331" name="Google Shape;331;p34"/>
          <p:cNvSpPr/>
          <p:nvPr/>
        </p:nvSpPr>
        <p:spPr>
          <a:xfrm>
            <a:off x="314325" y="2252663"/>
            <a:ext cx="2787650" cy="863600"/>
          </a:xfrm>
          <a:prstGeom prst="rect">
            <a:avLst/>
          </a:prstGeom>
          <a:solidFill>
            <a:srgbClr val="DD300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Arial"/>
                <a:ea typeface="Arial"/>
                <a:cs typeface="Arial"/>
                <a:sym typeface="Arial"/>
              </a:rPr>
              <a:t>DARK TANGERINE</a:t>
            </a:r>
            <a:endParaRPr/>
          </a:p>
          <a:p>
            <a:pPr indent="0" lvl="0" marL="0" marR="0" rtl="0" algn="l">
              <a:spcBef>
                <a:spcPts val="0"/>
              </a:spcBef>
              <a:spcAft>
                <a:spcPts val="0"/>
              </a:spcAft>
              <a:buNone/>
            </a:pPr>
            <a:r>
              <a:rPr b="1" lang="en-US" sz="1800">
                <a:solidFill>
                  <a:schemeClr val="lt1"/>
                </a:solidFill>
                <a:latin typeface="Arial"/>
                <a:ea typeface="Arial"/>
                <a:cs typeface="Arial"/>
                <a:sym typeface="Arial"/>
              </a:rPr>
              <a:t>221</a:t>
            </a:r>
            <a:r>
              <a:rPr lang="en-US" sz="1800">
                <a:solidFill>
                  <a:schemeClr val="lt1"/>
                </a:solidFill>
                <a:latin typeface="Arial"/>
                <a:ea typeface="Arial"/>
                <a:cs typeface="Arial"/>
                <a:sym typeface="Arial"/>
              </a:rPr>
              <a:t>  /  </a:t>
            </a:r>
            <a:r>
              <a:rPr b="1" lang="en-US" sz="1800">
                <a:solidFill>
                  <a:schemeClr val="lt1"/>
                </a:solidFill>
                <a:latin typeface="Arial"/>
                <a:ea typeface="Arial"/>
                <a:cs typeface="Arial"/>
                <a:sym typeface="Arial"/>
              </a:rPr>
              <a:t>49</a:t>
            </a:r>
            <a:r>
              <a:rPr lang="en-US" sz="1800">
                <a:solidFill>
                  <a:schemeClr val="lt1"/>
                </a:solidFill>
                <a:latin typeface="Arial"/>
                <a:ea typeface="Arial"/>
                <a:cs typeface="Arial"/>
                <a:sym typeface="Arial"/>
              </a:rPr>
              <a:t>  /  </a:t>
            </a:r>
            <a:r>
              <a:rPr b="1" lang="en-US" sz="1800">
                <a:solidFill>
                  <a:schemeClr val="lt1"/>
                </a:solidFill>
                <a:latin typeface="Arial"/>
                <a:ea typeface="Arial"/>
                <a:cs typeface="Arial"/>
                <a:sym typeface="Arial"/>
              </a:rPr>
              <a:t>11</a:t>
            </a:r>
            <a:endParaRPr/>
          </a:p>
        </p:txBody>
      </p:sp>
      <p:sp>
        <p:nvSpPr>
          <p:cNvPr id="332" name="Google Shape;332;p34"/>
          <p:cNvSpPr/>
          <p:nvPr/>
        </p:nvSpPr>
        <p:spPr>
          <a:xfrm>
            <a:off x="314325" y="3235326"/>
            <a:ext cx="2787650" cy="846137"/>
          </a:xfrm>
          <a:prstGeom prst="rect">
            <a:avLst/>
          </a:prstGeom>
          <a:solidFill>
            <a:srgbClr val="FF94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Arial"/>
                <a:ea typeface="Arial"/>
                <a:cs typeface="Arial"/>
                <a:sym typeface="Arial"/>
              </a:rPr>
              <a:t>MID TANGRINE</a:t>
            </a:r>
            <a:endParaRPr/>
          </a:p>
          <a:p>
            <a:pPr indent="0" lvl="0" marL="0" marR="0" rtl="0" algn="l">
              <a:spcBef>
                <a:spcPts val="0"/>
              </a:spcBef>
              <a:spcAft>
                <a:spcPts val="0"/>
              </a:spcAft>
              <a:buNone/>
            </a:pPr>
            <a:r>
              <a:rPr b="1" lang="en-US" sz="1800">
                <a:solidFill>
                  <a:schemeClr val="lt1"/>
                </a:solidFill>
                <a:latin typeface="Arial"/>
                <a:ea typeface="Arial"/>
                <a:cs typeface="Arial"/>
                <a:sym typeface="Arial"/>
              </a:rPr>
              <a:t>255</a:t>
            </a:r>
            <a:r>
              <a:rPr lang="en-US" sz="1800">
                <a:solidFill>
                  <a:schemeClr val="lt1"/>
                </a:solidFill>
                <a:latin typeface="Arial"/>
                <a:ea typeface="Arial"/>
                <a:cs typeface="Arial"/>
                <a:sym typeface="Arial"/>
              </a:rPr>
              <a:t>  /  </a:t>
            </a:r>
            <a:r>
              <a:rPr b="1" lang="en-US" sz="1800">
                <a:solidFill>
                  <a:schemeClr val="lt1"/>
                </a:solidFill>
                <a:latin typeface="Arial"/>
                <a:ea typeface="Arial"/>
                <a:cs typeface="Arial"/>
                <a:sym typeface="Arial"/>
              </a:rPr>
              <a:t>148</a:t>
            </a:r>
            <a:r>
              <a:rPr lang="en-US" sz="1800">
                <a:solidFill>
                  <a:schemeClr val="lt1"/>
                </a:solidFill>
                <a:latin typeface="Arial"/>
                <a:ea typeface="Arial"/>
                <a:cs typeface="Arial"/>
                <a:sym typeface="Arial"/>
              </a:rPr>
              <a:t>  /  </a:t>
            </a:r>
            <a:r>
              <a:rPr b="1" lang="en-US" sz="1800">
                <a:solidFill>
                  <a:schemeClr val="lt1"/>
                </a:solidFill>
                <a:latin typeface="Arial"/>
                <a:ea typeface="Arial"/>
                <a:cs typeface="Arial"/>
                <a:sym typeface="Arial"/>
              </a:rPr>
              <a:t>97</a:t>
            </a:r>
            <a:endParaRPr/>
          </a:p>
        </p:txBody>
      </p:sp>
      <p:sp>
        <p:nvSpPr>
          <p:cNvPr id="333" name="Google Shape;333;p34"/>
          <p:cNvSpPr/>
          <p:nvPr/>
        </p:nvSpPr>
        <p:spPr>
          <a:xfrm>
            <a:off x="314325" y="4194280"/>
            <a:ext cx="2787650" cy="863601"/>
          </a:xfrm>
          <a:prstGeom prst="rect">
            <a:avLst/>
          </a:prstGeom>
          <a:solidFill>
            <a:srgbClr val="FFC9B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LIGHT TANGERINE</a:t>
            </a:r>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255</a:t>
            </a:r>
            <a:r>
              <a:rPr lang="en-US" sz="1800">
                <a:solidFill>
                  <a:schemeClr val="dk1"/>
                </a:solidFill>
                <a:latin typeface="Arial"/>
                <a:ea typeface="Arial"/>
                <a:cs typeface="Arial"/>
                <a:sym typeface="Arial"/>
              </a:rPr>
              <a:t>  /  </a:t>
            </a:r>
            <a:r>
              <a:rPr b="1" lang="en-US" sz="1800">
                <a:solidFill>
                  <a:schemeClr val="dk1"/>
                </a:solidFill>
                <a:latin typeface="Arial"/>
                <a:ea typeface="Arial"/>
                <a:cs typeface="Arial"/>
                <a:sym typeface="Arial"/>
              </a:rPr>
              <a:t>201</a:t>
            </a:r>
            <a:r>
              <a:rPr lang="en-US" sz="1800">
                <a:solidFill>
                  <a:schemeClr val="dk1"/>
                </a:solidFill>
                <a:latin typeface="Arial"/>
                <a:ea typeface="Arial"/>
                <a:cs typeface="Arial"/>
                <a:sym typeface="Arial"/>
              </a:rPr>
              <a:t>  /  </a:t>
            </a:r>
            <a:r>
              <a:rPr b="1" lang="en-US" sz="1800">
                <a:solidFill>
                  <a:schemeClr val="dk1"/>
                </a:solidFill>
                <a:latin typeface="Arial"/>
                <a:ea typeface="Arial"/>
                <a:cs typeface="Arial"/>
                <a:sym typeface="Arial"/>
              </a:rPr>
              <a:t>176</a:t>
            </a:r>
            <a:endParaRPr/>
          </a:p>
        </p:txBody>
      </p:sp>
      <p:sp>
        <p:nvSpPr>
          <p:cNvPr id="334" name="Google Shape;334;p34"/>
          <p:cNvSpPr/>
          <p:nvPr/>
        </p:nvSpPr>
        <p:spPr>
          <a:xfrm>
            <a:off x="4190999" y="1287463"/>
            <a:ext cx="2809875" cy="846137"/>
          </a:xfrm>
          <a:prstGeom prst="rect">
            <a:avLst/>
          </a:prstGeom>
          <a:solidFill>
            <a:srgbClr val="05BFE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Arial"/>
                <a:ea typeface="Arial"/>
                <a:cs typeface="Arial"/>
                <a:sym typeface="Arial"/>
              </a:rPr>
              <a:t>AQUA</a:t>
            </a:r>
            <a:endParaRPr/>
          </a:p>
          <a:p>
            <a:pPr indent="0" lvl="0" marL="0" marR="0" rtl="0" algn="l">
              <a:spcBef>
                <a:spcPts val="0"/>
              </a:spcBef>
              <a:spcAft>
                <a:spcPts val="0"/>
              </a:spcAft>
              <a:buNone/>
            </a:pPr>
            <a:r>
              <a:rPr b="1" lang="en-US" sz="1800">
                <a:solidFill>
                  <a:schemeClr val="lt1"/>
                </a:solidFill>
                <a:latin typeface="Arial"/>
                <a:ea typeface="Arial"/>
                <a:cs typeface="Arial"/>
                <a:sym typeface="Arial"/>
              </a:rPr>
              <a:t>5</a:t>
            </a:r>
            <a:r>
              <a:rPr lang="en-US" sz="1800">
                <a:solidFill>
                  <a:schemeClr val="lt1"/>
                </a:solidFill>
                <a:latin typeface="Arial"/>
                <a:ea typeface="Arial"/>
                <a:cs typeface="Arial"/>
                <a:sym typeface="Arial"/>
              </a:rPr>
              <a:t>  /  </a:t>
            </a:r>
            <a:r>
              <a:rPr b="1" lang="en-US" sz="1800">
                <a:solidFill>
                  <a:schemeClr val="lt1"/>
                </a:solidFill>
                <a:latin typeface="Arial"/>
                <a:ea typeface="Arial"/>
                <a:cs typeface="Arial"/>
                <a:sym typeface="Arial"/>
              </a:rPr>
              <a:t>191</a:t>
            </a:r>
            <a:r>
              <a:rPr lang="en-US" sz="1800">
                <a:solidFill>
                  <a:schemeClr val="lt1"/>
                </a:solidFill>
                <a:latin typeface="Arial"/>
                <a:ea typeface="Arial"/>
                <a:cs typeface="Arial"/>
                <a:sym typeface="Arial"/>
              </a:rPr>
              <a:t>  /  </a:t>
            </a:r>
            <a:r>
              <a:rPr b="1" lang="en-US" sz="1800">
                <a:solidFill>
                  <a:schemeClr val="lt1"/>
                </a:solidFill>
                <a:latin typeface="Arial"/>
                <a:ea typeface="Arial"/>
                <a:cs typeface="Arial"/>
                <a:sym typeface="Arial"/>
              </a:rPr>
              <a:t>224</a:t>
            </a:r>
            <a:endParaRPr/>
          </a:p>
        </p:txBody>
      </p:sp>
      <p:sp>
        <p:nvSpPr>
          <p:cNvPr id="335" name="Google Shape;335;p34"/>
          <p:cNvSpPr/>
          <p:nvPr/>
        </p:nvSpPr>
        <p:spPr>
          <a:xfrm>
            <a:off x="4191000" y="2252663"/>
            <a:ext cx="2809876" cy="863600"/>
          </a:xfrm>
          <a:prstGeom prst="rect">
            <a:avLst/>
          </a:prstGeom>
          <a:solidFill>
            <a:srgbClr val="0080A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Arial"/>
                <a:ea typeface="Arial"/>
                <a:cs typeface="Arial"/>
                <a:sym typeface="Arial"/>
              </a:rPr>
              <a:t>DARK AQUA</a:t>
            </a:r>
            <a:endParaRPr/>
          </a:p>
          <a:p>
            <a:pPr indent="0" lvl="0" marL="0" marR="0" rtl="0" algn="l">
              <a:spcBef>
                <a:spcPts val="0"/>
              </a:spcBef>
              <a:spcAft>
                <a:spcPts val="0"/>
              </a:spcAft>
              <a:buNone/>
            </a:pPr>
            <a:r>
              <a:rPr b="1" lang="en-US" sz="1800">
                <a:solidFill>
                  <a:schemeClr val="lt1"/>
                </a:solidFill>
                <a:latin typeface="Arial"/>
                <a:ea typeface="Arial"/>
                <a:cs typeface="Arial"/>
                <a:sym typeface="Arial"/>
              </a:rPr>
              <a:t>0</a:t>
            </a:r>
            <a:r>
              <a:rPr lang="en-US" sz="1800">
                <a:solidFill>
                  <a:schemeClr val="lt1"/>
                </a:solidFill>
                <a:latin typeface="Arial"/>
                <a:ea typeface="Arial"/>
                <a:cs typeface="Arial"/>
                <a:sym typeface="Arial"/>
              </a:rPr>
              <a:t>  /  </a:t>
            </a:r>
            <a:r>
              <a:rPr b="1" lang="en-US" sz="1800">
                <a:solidFill>
                  <a:schemeClr val="lt1"/>
                </a:solidFill>
                <a:latin typeface="Arial"/>
                <a:ea typeface="Arial"/>
                <a:cs typeface="Arial"/>
                <a:sym typeface="Arial"/>
              </a:rPr>
              <a:t>128</a:t>
            </a:r>
            <a:r>
              <a:rPr lang="en-US" sz="1800">
                <a:solidFill>
                  <a:schemeClr val="lt1"/>
                </a:solidFill>
                <a:latin typeface="Arial"/>
                <a:ea typeface="Arial"/>
                <a:cs typeface="Arial"/>
                <a:sym typeface="Arial"/>
              </a:rPr>
              <a:t>  /  </a:t>
            </a:r>
            <a:r>
              <a:rPr b="1" lang="en-US" sz="1800">
                <a:solidFill>
                  <a:schemeClr val="lt1"/>
                </a:solidFill>
                <a:latin typeface="Arial"/>
                <a:ea typeface="Arial"/>
                <a:cs typeface="Arial"/>
                <a:sym typeface="Arial"/>
              </a:rPr>
              <a:t>168</a:t>
            </a:r>
            <a:endParaRPr/>
          </a:p>
        </p:txBody>
      </p:sp>
      <p:sp>
        <p:nvSpPr>
          <p:cNvPr id="336" name="Google Shape;336;p34"/>
          <p:cNvSpPr/>
          <p:nvPr/>
        </p:nvSpPr>
        <p:spPr>
          <a:xfrm>
            <a:off x="4191000" y="3235326"/>
            <a:ext cx="2809876" cy="863600"/>
          </a:xfrm>
          <a:prstGeom prst="rect">
            <a:avLst/>
          </a:prstGeom>
          <a:solidFill>
            <a:srgbClr val="59D4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Arial"/>
                <a:ea typeface="Arial"/>
                <a:cs typeface="Arial"/>
                <a:sym typeface="Arial"/>
              </a:rPr>
              <a:t>MID AQUA</a:t>
            </a:r>
            <a:endParaRPr/>
          </a:p>
          <a:p>
            <a:pPr indent="0" lvl="0" marL="0" marR="0" rtl="0" algn="l">
              <a:spcBef>
                <a:spcPts val="0"/>
              </a:spcBef>
              <a:spcAft>
                <a:spcPts val="0"/>
              </a:spcAft>
              <a:buNone/>
            </a:pPr>
            <a:r>
              <a:rPr b="1" lang="en-US" sz="1800">
                <a:solidFill>
                  <a:schemeClr val="lt1"/>
                </a:solidFill>
                <a:latin typeface="Arial"/>
                <a:ea typeface="Arial"/>
                <a:cs typeface="Arial"/>
                <a:sym typeface="Arial"/>
              </a:rPr>
              <a:t>89</a:t>
            </a:r>
            <a:r>
              <a:rPr lang="en-US" sz="1800">
                <a:solidFill>
                  <a:schemeClr val="lt1"/>
                </a:solidFill>
                <a:latin typeface="Arial"/>
                <a:ea typeface="Arial"/>
                <a:cs typeface="Arial"/>
                <a:sym typeface="Arial"/>
              </a:rPr>
              <a:t>  /  </a:t>
            </a:r>
            <a:r>
              <a:rPr b="1" lang="en-US" sz="1800">
                <a:solidFill>
                  <a:schemeClr val="lt1"/>
                </a:solidFill>
                <a:latin typeface="Arial"/>
                <a:ea typeface="Arial"/>
                <a:cs typeface="Arial"/>
                <a:sym typeface="Arial"/>
              </a:rPr>
              <a:t>212</a:t>
            </a:r>
            <a:r>
              <a:rPr lang="en-US" sz="1800">
                <a:solidFill>
                  <a:schemeClr val="lt1"/>
                </a:solidFill>
                <a:latin typeface="Arial"/>
                <a:ea typeface="Arial"/>
                <a:cs typeface="Arial"/>
                <a:sym typeface="Arial"/>
              </a:rPr>
              <a:t>  /  </a:t>
            </a:r>
            <a:r>
              <a:rPr b="1" lang="en-US" sz="1800">
                <a:solidFill>
                  <a:schemeClr val="lt1"/>
                </a:solidFill>
                <a:latin typeface="Arial"/>
                <a:ea typeface="Arial"/>
                <a:cs typeface="Arial"/>
                <a:sym typeface="Arial"/>
              </a:rPr>
              <a:t>235</a:t>
            </a:r>
            <a:endParaRPr/>
          </a:p>
        </p:txBody>
      </p:sp>
      <p:sp>
        <p:nvSpPr>
          <p:cNvPr id="337" name="Google Shape;337;p34"/>
          <p:cNvSpPr/>
          <p:nvPr/>
        </p:nvSpPr>
        <p:spPr>
          <a:xfrm>
            <a:off x="4191001" y="4217989"/>
            <a:ext cx="2809873" cy="831074"/>
          </a:xfrm>
          <a:prstGeom prst="rect">
            <a:avLst/>
          </a:prstGeom>
          <a:solidFill>
            <a:srgbClr val="ABE8F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LIGHT AQUA</a:t>
            </a:r>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171</a:t>
            </a:r>
            <a:r>
              <a:rPr lang="en-US" sz="1800">
                <a:solidFill>
                  <a:schemeClr val="dk1"/>
                </a:solidFill>
                <a:latin typeface="Arial"/>
                <a:ea typeface="Arial"/>
                <a:cs typeface="Arial"/>
                <a:sym typeface="Arial"/>
              </a:rPr>
              <a:t>  /  </a:t>
            </a:r>
            <a:r>
              <a:rPr b="1" lang="en-US" sz="1800">
                <a:solidFill>
                  <a:schemeClr val="dk1"/>
                </a:solidFill>
                <a:latin typeface="Arial"/>
                <a:ea typeface="Arial"/>
                <a:cs typeface="Arial"/>
                <a:sym typeface="Arial"/>
              </a:rPr>
              <a:t>232</a:t>
            </a:r>
            <a:r>
              <a:rPr lang="en-US" sz="1800">
                <a:solidFill>
                  <a:schemeClr val="dk1"/>
                </a:solidFill>
                <a:latin typeface="Arial"/>
                <a:ea typeface="Arial"/>
                <a:cs typeface="Arial"/>
                <a:sym typeface="Arial"/>
              </a:rPr>
              <a:t>  /  </a:t>
            </a:r>
            <a:r>
              <a:rPr b="1" lang="en-US" sz="1800">
                <a:solidFill>
                  <a:schemeClr val="dk1"/>
                </a:solidFill>
                <a:latin typeface="Arial"/>
                <a:ea typeface="Arial"/>
                <a:cs typeface="Arial"/>
                <a:sym typeface="Arial"/>
              </a:rPr>
              <a:t>245</a:t>
            </a:r>
            <a:endParaRPr/>
          </a:p>
        </p:txBody>
      </p:sp>
      <p:sp>
        <p:nvSpPr>
          <p:cNvPr id="338" name="Google Shape;338;p34"/>
          <p:cNvSpPr/>
          <p:nvPr/>
        </p:nvSpPr>
        <p:spPr>
          <a:xfrm>
            <a:off x="8097837" y="5192007"/>
            <a:ext cx="2794001" cy="846137"/>
          </a:xfrm>
          <a:prstGeom prst="rect">
            <a:avLst/>
          </a:prstGeom>
          <a:solidFill>
            <a:srgbClr val="E5DCF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VIOLET BACKGROUND</a:t>
            </a:r>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229</a:t>
            </a:r>
            <a:r>
              <a:rPr lang="en-US" sz="1800">
                <a:solidFill>
                  <a:schemeClr val="dk1"/>
                </a:solidFill>
                <a:latin typeface="Arial"/>
                <a:ea typeface="Arial"/>
                <a:cs typeface="Arial"/>
                <a:sym typeface="Arial"/>
              </a:rPr>
              <a:t>  /  </a:t>
            </a:r>
            <a:r>
              <a:rPr b="1" lang="en-US" sz="1800">
                <a:solidFill>
                  <a:schemeClr val="dk1"/>
                </a:solidFill>
                <a:latin typeface="Arial"/>
                <a:ea typeface="Arial"/>
                <a:cs typeface="Arial"/>
                <a:sym typeface="Arial"/>
              </a:rPr>
              <a:t>220</a:t>
            </a:r>
            <a:r>
              <a:rPr lang="en-US" sz="1800">
                <a:solidFill>
                  <a:schemeClr val="dk1"/>
                </a:solidFill>
                <a:latin typeface="Arial"/>
                <a:ea typeface="Arial"/>
                <a:cs typeface="Arial"/>
                <a:sym typeface="Arial"/>
              </a:rPr>
              <a:t>  /  </a:t>
            </a:r>
            <a:r>
              <a:rPr b="1" lang="en-US" sz="1800">
                <a:solidFill>
                  <a:schemeClr val="dk1"/>
                </a:solidFill>
                <a:latin typeface="Arial"/>
                <a:ea typeface="Arial"/>
                <a:cs typeface="Arial"/>
                <a:sym typeface="Arial"/>
              </a:rPr>
              <a:t>242</a:t>
            </a:r>
            <a:endParaRPr/>
          </a:p>
        </p:txBody>
      </p:sp>
      <p:sp>
        <p:nvSpPr>
          <p:cNvPr id="339" name="Google Shape;339;p34"/>
          <p:cNvSpPr/>
          <p:nvPr/>
        </p:nvSpPr>
        <p:spPr>
          <a:xfrm>
            <a:off x="314325" y="5181600"/>
            <a:ext cx="2787650" cy="856544"/>
          </a:xfrm>
          <a:prstGeom prst="rect">
            <a:avLst/>
          </a:prstGeom>
          <a:solidFill>
            <a:srgbClr val="FFE7D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TANGERINE BACKGROUND</a:t>
            </a:r>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255</a:t>
            </a:r>
            <a:r>
              <a:rPr lang="en-US" sz="1800">
                <a:solidFill>
                  <a:schemeClr val="dk1"/>
                </a:solidFill>
                <a:latin typeface="Arial"/>
                <a:ea typeface="Arial"/>
                <a:cs typeface="Arial"/>
                <a:sym typeface="Arial"/>
              </a:rPr>
              <a:t>  /  </a:t>
            </a:r>
            <a:r>
              <a:rPr b="1" lang="en-US" sz="1800">
                <a:solidFill>
                  <a:schemeClr val="dk1"/>
                </a:solidFill>
                <a:latin typeface="Arial"/>
                <a:ea typeface="Arial"/>
                <a:cs typeface="Arial"/>
                <a:sym typeface="Arial"/>
              </a:rPr>
              <a:t>231</a:t>
            </a:r>
            <a:r>
              <a:rPr lang="en-US" sz="1800">
                <a:solidFill>
                  <a:schemeClr val="dk1"/>
                </a:solidFill>
                <a:latin typeface="Arial"/>
                <a:ea typeface="Arial"/>
                <a:cs typeface="Arial"/>
                <a:sym typeface="Arial"/>
              </a:rPr>
              <a:t>  /  </a:t>
            </a:r>
            <a:r>
              <a:rPr b="1" lang="en-US" sz="1800">
                <a:solidFill>
                  <a:schemeClr val="dk1"/>
                </a:solidFill>
                <a:latin typeface="Arial"/>
                <a:ea typeface="Arial"/>
                <a:cs typeface="Arial"/>
                <a:sym typeface="Arial"/>
              </a:rPr>
              <a:t>219</a:t>
            </a:r>
            <a:endParaRPr/>
          </a:p>
        </p:txBody>
      </p:sp>
      <p:sp>
        <p:nvSpPr>
          <p:cNvPr id="340" name="Google Shape;340;p34"/>
          <p:cNvSpPr/>
          <p:nvPr/>
        </p:nvSpPr>
        <p:spPr>
          <a:xfrm>
            <a:off x="4191000" y="5181599"/>
            <a:ext cx="2809874" cy="856545"/>
          </a:xfrm>
          <a:prstGeom prst="rect">
            <a:avLst/>
          </a:prstGeom>
          <a:solidFill>
            <a:srgbClr val="DAF5F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AQUA BACKGROUND</a:t>
            </a:r>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218</a:t>
            </a:r>
            <a:r>
              <a:rPr lang="en-US" sz="1800">
                <a:solidFill>
                  <a:schemeClr val="dk1"/>
                </a:solidFill>
                <a:latin typeface="Arial"/>
                <a:ea typeface="Arial"/>
                <a:cs typeface="Arial"/>
                <a:sym typeface="Arial"/>
              </a:rPr>
              <a:t>  /  </a:t>
            </a:r>
            <a:r>
              <a:rPr b="1" lang="en-US" sz="1800">
                <a:solidFill>
                  <a:schemeClr val="dk1"/>
                </a:solidFill>
                <a:latin typeface="Arial"/>
                <a:ea typeface="Arial"/>
                <a:cs typeface="Arial"/>
                <a:sym typeface="Arial"/>
              </a:rPr>
              <a:t>245</a:t>
            </a:r>
            <a:r>
              <a:rPr lang="en-US" sz="1800">
                <a:solidFill>
                  <a:schemeClr val="dk1"/>
                </a:solidFill>
                <a:latin typeface="Arial"/>
                <a:ea typeface="Arial"/>
                <a:cs typeface="Arial"/>
                <a:sym typeface="Arial"/>
              </a:rPr>
              <a:t>  /  </a:t>
            </a:r>
            <a:r>
              <a:rPr b="1" lang="en-US" sz="1800">
                <a:solidFill>
                  <a:schemeClr val="dk1"/>
                </a:solidFill>
                <a:latin typeface="Arial"/>
                <a:ea typeface="Arial"/>
                <a:cs typeface="Arial"/>
                <a:sym typeface="Arial"/>
              </a:rPr>
              <a:t>250</a:t>
            </a:r>
            <a:endParaRPr/>
          </a:p>
        </p:txBody>
      </p:sp>
      <p:pic>
        <p:nvPicPr>
          <p:cNvPr descr="A close up of a logo&#10;&#10;Description automatically generated" id="341" name="Google Shape;341;p34"/>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sp>
        <p:nvSpPr>
          <p:cNvPr id="342" name="Google Shape;342;p34"/>
          <p:cNvSpPr txBox="1"/>
          <p:nvPr/>
        </p:nvSpPr>
        <p:spPr>
          <a:xfrm>
            <a:off x="314325" y="307975"/>
            <a:ext cx="11558588"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PMI RGB COLOR PALETTE</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To quickly select a color you may copy and paste a color square or use the eyedropper. </a:t>
            </a:r>
            <a:endParaRPr/>
          </a:p>
        </p:txBody>
      </p:sp>
      <p:sp>
        <p:nvSpPr>
          <p:cNvPr id="343" name="Google Shape;343;p34"/>
          <p:cNvSpPr/>
          <p:nvPr/>
        </p:nvSpPr>
        <p:spPr>
          <a:xfrm>
            <a:off x="3225800" y="1287463"/>
            <a:ext cx="852219" cy="863601"/>
          </a:xfrm>
          <a:prstGeom prst="rect">
            <a:avLst/>
          </a:prstGeom>
          <a:solidFill>
            <a:srgbClr val="FF610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800">
              <a:solidFill>
                <a:schemeClr val="lt1"/>
              </a:solidFill>
              <a:latin typeface="Sura"/>
              <a:ea typeface="Sura"/>
              <a:cs typeface="Sura"/>
              <a:sym typeface="Sura"/>
            </a:endParaRPr>
          </a:p>
        </p:txBody>
      </p:sp>
      <p:sp>
        <p:nvSpPr>
          <p:cNvPr id="344" name="Google Shape;344;p34"/>
          <p:cNvSpPr/>
          <p:nvPr/>
        </p:nvSpPr>
        <p:spPr>
          <a:xfrm>
            <a:off x="3225799" y="2268537"/>
            <a:ext cx="852219" cy="847725"/>
          </a:xfrm>
          <a:prstGeom prst="rect">
            <a:avLst/>
          </a:prstGeom>
          <a:solidFill>
            <a:srgbClr val="DD300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800">
              <a:solidFill>
                <a:schemeClr val="lt1"/>
              </a:solidFill>
              <a:latin typeface="Sura"/>
              <a:ea typeface="Sura"/>
              <a:cs typeface="Sura"/>
              <a:sym typeface="Sura"/>
            </a:endParaRPr>
          </a:p>
        </p:txBody>
      </p:sp>
      <p:sp>
        <p:nvSpPr>
          <p:cNvPr id="345" name="Google Shape;345;p34"/>
          <p:cNvSpPr/>
          <p:nvPr/>
        </p:nvSpPr>
        <p:spPr>
          <a:xfrm>
            <a:off x="3225799" y="3248800"/>
            <a:ext cx="852219" cy="847725"/>
          </a:xfrm>
          <a:prstGeom prst="rect">
            <a:avLst/>
          </a:prstGeom>
          <a:solidFill>
            <a:srgbClr val="FF94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800">
              <a:solidFill>
                <a:schemeClr val="lt1"/>
              </a:solidFill>
              <a:latin typeface="Sura"/>
              <a:ea typeface="Sura"/>
              <a:cs typeface="Sura"/>
              <a:sym typeface="Sura"/>
            </a:endParaRPr>
          </a:p>
        </p:txBody>
      </p:sp>
      <p:sp>
        <p:nvSpPr>
          <p:cNvPr id="346" name="Google Shape;346;p34"/>
          <p:cNvSpPr/>
          <p:nvPr/>
        </p:nvSpPr>
        <p:spPr>
          <a:xfrm>
            <a:off x="3225799" y="4198938"/>
            <a:ext cx="852219" cy="889070"/>
          </a:xfrm>
          <a:prstGeom prst="rect">
            <a:avLst/>
          </a:prstGeom>
          <a:solidFill>
            <a:srgbClr val="FFC9B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800">
              <a:solidFill>
                <a:schemeClr val="dk1"/>
              </a:solidFill>
              <a:latin typeface="Sura"/>
              <a:ea typeface="Sura"/>
              <a:cs typeface="Sura"/>
              <a:sym typeface="Sura"/>
            </a:endParaRPr>
          </a:p>
        </p:txBody>
      </p:sp>
      <p:sp>
        <p:nvSpPr>
          <p:cNvPr id="347" name="Google Shape;347;p34"/>
          <p:cNvSpPr/>
          <p:nvPr/>
        </p:nvSpPr>
        <p:spPr>
          <a:xfrm>
            <a:off x="3225799" y="5181599"/>
            <a:ext cx="852219" cy="856545"/>
          </a:xfrm>
          <a:prstGeom prst="rect">
            <a:avLst/>
          </a:prstGeom>
          <a:solidFill>
            <a:srgbClr val="FFE7D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800">
              <a:solidFill>
                <a:schemeClr val="dk1"/>
              </a:solidFill>
              <a:latin typeface="Sura"/>
              <a:ea typeface="Sura"/>
              <a:cs typeface="Sura"/>
              <a:sym typeface="Sura"/>
            </a:endParaRPr>
          </a:p>
        </p:txBody>
      </p:sp>
      <p:sp>
        <p:nvSpPr>
          <p:cNvPr id="348" name="Google Shape;348;p34"/>
          <p:cNvSpPr/>
          <p:nvPr/>
        </p:nvSpPr>
        <p:spPr>
          <a:xfrm>
            <a:off x="7124699" y="1287463"/>
            <a:ext cx="872769" cy="863601"/>
          </a:xfrm>
          <a:prstGeom prst="rect">
            <a:avLst/>
          </a:prstGeom>
          <a:solidFill>
            <a:srgbClr val="05BFE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800">
              <a:solidFill>
                <a:schemeClr val="lt1"/>
              </a:solidFill>
              <a:latin typeface="Sura"/>
              <a:ea typeface="Sura"/>
              <a:cs typeface="Sura"/>
              <a:sym typeface="Sura"/>
            </a:endParaRPr>
          </a:p>
        </p:txBody>
      </p:sp>
      <p:sp>
        <p:nvSpPr>
          <p:cNvPr id="349" name="Google Shape;349;p34"/>
          <p:cNvSpPr/>
          <p:nvPr/>
        </p:nvSpPr>
        <p:spPr>
          <a:xfrm>
            <a:off x="7124699" y="2252663"/>
            <a:ext cx="872769" cy="863600"/>
          </a:xfrm>
          <a:prstGeom prst="rect">
            <a:avLst/>
          </a:prstGeom>
          <a:solidFill>
            <a:srgbClr val="0080A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800">
              <a:solidFill>
                <a:schemeClr val="lt1"/>
              </a:solidFill>
              <a:latin typeface="Sura"/>
              <a:ea typeface="Sura"/>
              <a:cs typeface="Sura"/>
              <a:sym typeface="Sura"/>
            </a:endParaRPr>
          </a:p>
        </p:txBody>
      </p:sp>
      <p:sp>
        <p:nvSpPr>
          <p:cNvPr id="350" name="Google Shape;350;p34"/>
          <p:cNvSpPr/>
          <p:nvPr/>
        </p:nvSpPr>
        <p:spPr>
          <a:xfrm>
            <a:off x="7124699" y="3233738"/>
            <a:ext cx="872769" cy="847725"/>
          </a:xfrm>
          <a:prstGeom prst="rect">
            <a:avLst/>
          </a:prstGeom>
          <a:solidFill>
            <a:srgbClr val="59D4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800">
              <a:solidFill>
                <a:schemeClr val="lt1"/>
              </a:solidFill>
              <a:latin typeface="Sura"/>
              <a:ea typeface="Sura"/>
              <a:cs typeface="Sura"/>
              <a:sym typeface="Sura"/>
            </a:endParaRPr>
          </a:p>
        </p:txBody>
      </p:sp>
      <p:sp>
        <p:nvSpPr>
          <p:cNvPr id="351" name="Google Shape;351;p34"/>
          <p:cNvSpPr/>
          <p:nvPr/>
        </p:nvSpPr>
        <p:spPr>
          <a:xfrm>
            <a:off x="7124699" y="4198938"/>
            <a:ext cx="872769" cy="863600"/>
          </a:xfrm>
          <a:prstGeom prst="rect">
            <a:avLst/>
          </a:prstGeom>
          <a:solidFill>
            <a:srgbClr val="ABE8F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800">
              <a:solidFill>
                <a:schemeClr val="dk1"/>
              </a:solidFill>
              <a:latin typeface="Sura"/>
              <a:ea typeface="Sura"/>
              <a:cs typeface="Sura"/>
              <a:sym typeface="Sura"/>
            </a:endParaRPr>
          </a:p>
        </p:txBody>
      </p:sp>
      <p:sp>
        <p:nvSpPr>
          <p:cNvPr id="352" name="Google Shape;352;p34"/>
          <p:cNvSpPr/>
          <p:nvPr/>
        </p:nvSpPr>
        <p:spPr>
          <a:xfrm>
            <a:off x="7124699" y="5174543"/>
            <a:ext cx="872769" cy="861133"/>
          </a:xfrm>
          <a:prstGeom prst="rect">
            <a:avLst/>
          </a:prstGeom>
          <a:solidFill>
            <a:srgbClr val="DAF5F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800">
              <a:solidFill>
                <a:schemeClr val="dk1"/>
              </a:solidFill>
              <a:latin typeface="Sura"/>
              <a:ea typeface="Sura"/>
              <a:cs typeface="Sura"/>
              <a:sym typeface="Sura"/>
            </a:endParaRPr>
          </a:p>
        </p:txBody>
      </p:sp>
      <p:sp>
        <p:nvSpPr>
          <p:cNvPr id="353" name="Google Shape;353;p34"/>
          <p:cNvSpPr/>
          <p:nvPr/>
        </p:nvSpPr>
        <p:spPr>
          <a:xfrm>
            <a:off x="11017250" y="1287463"/>
            <a:ext cx="860907" cy="846137"/>
          </a:xfrm>
          <a:prstGeom prst="rect">
            <a:avLst/>
          </a:prstGeom>
          <a:solidFill>
            <a:srgbClr val="4F17A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800">
              <a:solidFill>
                <a:schemeClr val="lt1"/>
              </a:solidFill>
              <a:latin typeface="Sura"/>
              <a:ea typeface="Sura"/>
              <a:cs typeface="Sura"/>
              <a:sym typeface="Sura"/>
            </a:endParaRPr>
          </a:p>
        </p:txBody>
      </p:sp>
      <p:sp>
        <p:nvSpPr>
          <p:cNvPr id="354" name="Google Shape;354;p34"/>
          <p:cNvSpPr/>
          <p:nvPr/>
        </p:nvSpPr>
        <p:spPr>
          <a:xfrm>
            <a:off x="11017250" y="2237599"/>
            <a:ext cx="860907" cy="878664"/>
          </a:xfrm>
          <a:prstGeom prst="rect">
            <a:avLst/>
          </a:prstGeom>
          <a:solidFill>
            <a:srgbClr val="2B008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800">
              <a:solidFill>
                <a:schemeClr val="lt1"/>
              </a:solidFill>
              <a:latin typeface="Sura"/>
              <a:ea typeface="Sura"/>
              <a:cs typeface="Sura"/>
              <a:sym typeface="Sura"/>
            </a:endParaRPr>
          </a:p>
        </p:txBody>
      </p:sp>
      <p:sp>
        <p:nvSpPr>
          <p:cNvPr id="355" name="Google Shape;355;p34"/>
          <p:cNvSpPr/>
          <p:nvPr/>
        </p:nvSpPr>
        <p:spPr>
          <a:xfrm>
            <a:off x="11017250" y="3233738"/>
            <a:ext cx="860907" cy="847725"/>
          </a:xfrm>
          <a:prstGeom prst="rect">
            <a:avLst/>
          </a:prstGeom>
          <a:solidFill>
            <a:srgbClr val="8A66C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800">
              <a:solidFill>
                <a:schemeClr val="lt1"/>
              </a:solidFill>
              <a:latin typeface="Sura"/>
              <a:ea typeface="Sura"/>
              <a:cs typeface="Sura"/>
              <a:sym typeface="Sura"/>
            </a:endParaRPr>
          </a:p>
        </p:txBody>
      </p:sp>
      <p:sp>
        <p:nvSpPr>
          <p:cNvPr id="356" name="Google Shape;356;p34"/>
          <p:cNvSpPr/>
          <p:nvPr/>
        </p:nvSpPr>
        <p:spPr>
          <a:xfrm>
            <a:off x="11017250" y="4198938"/>
            <a:ext cx="860907" cy="863600"/>
          </a:xfrm>
          <a:prstGeom prst="rect">
            <a:avLst/>
          </a:prstGeom>
          <a:solidFill>
            <a:srgbClr val="C4B2E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800">
              <a:solidFill>
                <a:schemeClr val="dk1"/>
              </a:solidFill>
              <a:latin typeface="Sura"/>
              <a:ea typeface="Sura"/>
              <a:cs typeface="Sura"/>
              <a:sym typeface="Sura"/>
            </a:endParaRPr>
          </a:p>
        </p:txBody>
      </p:sp>
      <p:sp>
        <p:nvSpPr>
          <p:cNvPr id="357" name="Google Shape;357;p34"/>
          <p:cNvSpPr/>
          <p:nvPr/>
        </p:nvSpPr>
        <p:spPr>
          <a:xfrm>
            <a:off x="11017250" y="5174544"/>
            <a:ext cx="860907" cy="861132"/>
          </a:xfrm>
          <a:prstGeom prst="rect">
            <a:avLst/>
          </a:prstGeom>
          <a:solidFill>
            <a:srgbClr val="E5DCF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800">
              <a:solidFill>
                <a:schemeClr val="dk1"/>
              </a:solidFill>
              <a:latin typeface="Sura"/>
              <a:ea typeface="Sura"/>
              <a:cs typeface="Sura"/>
              <a:sym typeface="Sura"/>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358" name="Shape 358"/>
        <p:cNvGrpSpPr/>
        <p:nvPr/>
      </p:nvGrpSpPr>
      <p:grpSpPr>
        <a:xfrm>
          <a:off x="0" y="0"/>
          <a:ext cx="0" cy="0"/>
          <a:chOff x="0" y="0"/>
          <a:chExt cx="0" cy="0"/>
        </a:xfrm>
      </p:grpSpPr>
      <p:sp>
        <p:nvSpPr>
          <p:cNvPr id="359" name="Google Shape;359;p35"/>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0" name="Google Shape;360;p35"/>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1" name="Google Shape;361;p35"/>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A close up of a logo&#10;&#10;Description automatically generated" id="362" name="Google Shape;362;p35"/>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WORLD MAP">
  <p:cSld name="WORLD MAP">
    <p:bg>
      <p:bgPr>
        <a:solidFill>
          <a:srgbClr val="2B008C"/>
        </a:solidFill>
      </p:bgPr>
    </p:bg>
    <p:spTree>
      <p:nvGrpSpPr>
        <p:cNvPr id="363" name="Shape 363"/>
        <p:cNvGrpSpPr/>
        <p:nvPr/>
      </p:nvGrpSpPr>
      <p:grpSpPr>
        <a:xfrm>
          <a:off x="0" y="0"/>
          <a:ext cx="0" cy="0"/>
          <a:chOff x="0" y="0"/>
          <a:chExt cx="0" cy="0"/>
        </a:xfrm>
      </p:grpSpPr>
      <p:sp>
        <p:nvSpPr>
          <p:cNvPr id="364" name="Google Shape;364;p36"/>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5" name="Google Shape;365;p36"/>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6" name="Google Shape;366;p36"/>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1"/>
                </a:solidFill>
                <a:latin typeface="Arial"/>
                <a:ea typeface="Arial"/>
                <a:cs typeface="Arial"/>
                <a:sym typeface="Arial"/>
              </a:defRPr>
            </a:lvl1pPr>
            <a:lvl2pPr indent="0" lvl="1" marL="0" algn="r">
              <a:spcBef>
                <a:spcPts val="0"/>
              </a:spcBef>
              <a:buNone/>
              <a:defRPr sz="800">
                <a:solidFill>
                  <a:schemeClr val="lt1"/>
                </a:solidFill>
                <a:latin typeface="Arial"/>
                <a:ea typeface="Arial"/>
                <a:cs typeface="Arial"/>
                <a:sym typeface="Arial"/>
              </a:defRPr>
            </a:lvl2pPr>
            <a:lvl3pPr indent="0" lvl="2" marL="0" algn="r">
              <a:spcBef>
                <a:spcPts val="0"/>
              </a:spcBef>
              <a:buNone/>
              <a:defRPr sz="800">
                <a:solidFill>
                  <a:schemeClr val="lt1"/>
                </a:solidFill>
                <a:latin typeface="Arial"/>
                <a:ea typeface="Arial"/>
                <a:cs typeface="Arial"/>
                <a:sym typeface="Arial"/>
              </a:defRPr>
            </a:lvl3pPr>
            <a:lvl4pPr indent="0" lvl="3" marL="0" algn="r">
              <a:spcBef>
                <a:spcPts val="0"/>
              </a:spcBef>
              <a:buNone/>
              <a:defRPr sz="800">
                <a:solidFill>
                  <a:schemeClr val="lt1"/>
                </a:solidFill>
                <a:latin typeface="Arial"/>
                <a:ea typeface="Arial"/>
                <a:cs typeface="Arial"/>
                <a:sym typeface="Arial"/>
              </a:defRPr>
            </a:lvl4pPr>
            <a:lvl5pPr indent="0" lvl="4" marL="0" algn="r">
              <a:spcBef>
                <a:spcPts val="0"/>
              </a:spcBef>
              <a:buNone/>
              <a:defRPr sz="800">
                <a:solidFill>
                  <a:schemeClr val="lt1"/>
                </a:solidFill>
                <a:latin typeface="Arial"/>
                <a:ea typeface="Arial"/>
                <a:cs typeface="Arial"/>
                <a:sym typeface="Arial"/>
              </a:defRPr>
            </a:lvl5pPr>
            <a:lvl6pPr indent="0" lvl="5" marL="0" algn="r">
              <a:spcBef>
                <a:spcPts val="0"/>
              </a:spcBef>
              <a:buNone/>
              <a:defRPr sz="800">
                <a:solidFill>
                  <a:schemeClr val="lt1"/>
                </a:solidFill>
                <a:latin typeface="Arial"/>
                <a:ea typeface="Arial"/>
                <a:cs typeface="Arial"/>
                <a:sym typeface="Arial"/>
              </a:defRPr>
            </a:lvl6pPr>
            <a:lvl7pPr indent="0" lvl="6" marL="0" algn="r">
              <a:spcBef>
                <a:spcPts val="0"/>
              </a:spcBef>
              <a:buNone/>
              <a:defRPr sz="800">
                <a:solidFill>
                  <a:schemeClr val="lt1"/>
                </a:solidFill>
                <a:latin typeface="Arial"/>
                <a:ea typeface="Arial"/>
                <a:cs typeface="Arial"/>
                <a:sym typeface="Arial"/>
              </a:defRPr>
            </a:lvl7pPr>
            <a:lvl8pPr indent="0" lvl="7" marL="0" algn="r">
              <a:spcBef>
                <a:spcPts val="0"/>
              </a:spcBef>
              <a:buNone/>
              <a:defRPr sz="800">
                <a:solidFill>
                  <a:schemeClr val="lt1"/>
                </a:solidFill>
                <a:latin typeface="Arial"/>
                <a:ea typeface="Arial"/>
                <a:cs typeface="Arial"/>
                <a:sym typeface="Arial"/>
              </a:defRPr>
            </a:lvl8pPr>
            <a:lvl9pPr indent="0" lvl="8" marL="0" algn="r">
              <a:spcBef>
                <a:spcPts val="0"/>
              </a:spcBef>
              <a:buNone/>
              <a:defRPr sz="8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367" name="Google Shape;367;p36"/>
          <p:cNvPicPr preferRelativeResize="0"/>
          <p:nvPr/>
        </p:nvPicPr>
        <p:blipFill rotWithShape="1">
          <a:blip r:embed="rId2">
            <a:alphaModFix/>
          </a:blip>
          <a:srcRect b="0" l="0" r="0" t="0"/>
          <a:stretch/>
        </p:blipFill>
        <p:spPr>
          <a:xfrm>
            <a:off x="405118" y="718540"/>
            <a:ext cx="11412636" cy="5656263"/>
          </a:xfrm>
          <a:prstGeom prst="rect">
            <a:avLst/>
          </a:prstGeom>
          <a:noFill/>
          <a:ln>
            <a:noFill/>
          </a:ln>
        </p:spPr>
      </p:pic>
      <p:pic>
        <p:nvPicPr>
          <p:cNvPr descr="A close up of a sign&#10;&#10;Description automatically generated" id="368" name="Google Shape;368;p36"/>
          <p:cNvPicPr preferRelativeResize="0"/>
          <p:nvPr/>
        </p:nvPicPr>
        <p:blipFill rotWithShape="1">
          <a:blip r:embed="rId3">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ESENTATION COVER 1 IMAGE">
  <p:cSld name="PRESENTATION COVER 1 IMAGE">
    <p:spTree>
      <p:nvGrpSpPr>
        <p:cNvPr id="375" name="Shape 375"/>
        <p:cNvGrpSpPr/>
        <p:nvPr/>
      </p:nvGrpSpPr>
      <p:grpSpPr>
        <a:xfrm>
          <a:off x="0" y="0"/>
          <a:ext cx="0" cy="0"/>
          <a:chOff x="0" y="0"/>
          <a:chExt cx="0" cy="0"/>
        </a:xfrm>
      </p:grpSpPr>
      <p:sp>
        <p:nvSpPr>
          <p:cNvPr id="376" name="Google Shape;376;p38"/>
          <p:cNvSpPr txBox="1"/>
          <p:nvPr>
            <p:ph type="title"/>
          </p:nvPr>
        </p:nvSpPr>
        <p:spPr>
          <a:xfrm>
            <a:off x="314326" y="1734906"/>
            <a:ext cx="3760788" cy="1719262"/>
          </a:xfrm>
          <a:prstGeom prst="rect">
            <a:avLst/>
          </a:prstGeom>
          <a:noFill/>
          <a:ln>
            <a:noFill/>
          </a:ln>
        </p:spPr>
        <p:txBody>
          <a:bodyPr anchorCtr="0" anchor="b" bIns="0" lIns="0" spcFirstLastPara="1" rIns="0" wrap="square" tIns="0">
            <a:noAutofit/>
          </a:bodyPr>
          <a:lstStyle>
            <a:lvl1pPr lvl="0" algn="l">
              <a:lnSpc>
                <a:spcPct val="114285"/>
              </a:lnSpc>
              <a:spcBef>
                <a:spcPts val="0"/>
              </a:spcBef>
              <a:spcAft>
                <a:spcPts val="0"/>
              </a:spcAft>
              <a:buClr>
                <a:schemeClr val="dk1"/>
              </a:buClr>
              <a:buSzPts val="2800"/>
              <a:buFont typeface="Arial"/>
              <a:buNone/>
              <a:defRPr sz="28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7" name="Google Shape;377;p38"/>
          <p:cNvSpPr txBox="1"/>
          <p:nvPr>
            <p:ph idx="1" type="body"/>
          </p:nvPr>
        </p:nvSpPr>
        <p:spPr>
          <a:xfrm>
            <a:off x="314326" y="3608388"/>
            <a:ext cx="3760788" cy="473075"/>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1600"/>
              <a:buFont typeface="Arial"/>
              <a:buNone/>
              <a:defRPr sz="1600">
                <a:solidFill>
                  <a:schemeClr val="dk1"/>
                </a:solidFill>
              </a:defRPr>
            </a:lvl1pPr>
            <a:lvl2pPr indent="-228600" lvl="1" marL="914400" algn="l">
              <a:lnSpc>
                <a:spcPct val="90000"/>
              </a:lnSpc>
              <a:spcBef>
                <a:spcPts val="500"/>
              </a:spcBef>
              <a:spcAft>
                <a:spcPts val="0"/>
              </a:spcAft>
              <a:buSzPts val="1200"/>
              <a:buNone/>
              <a:defRPr sz="2000">
                <a:solidFill>
                  <a:srgbClr val="888888"/>
                </a:solidFill>
              </a:defRPr>
            </a:lvl2pPr>
            <a:lvl3pPr indent="-228600" lvl="2" marL="1371600" algn="l">
              <a:lnSpc>
                <a:spcPct val="90000"/>
              </a:lnSpc>
              <a:spcBef>
                <a:spcPts val="500"/>
              </a:spcBef>
              <a:spcAft>
                <a:spcPts val="0"/>
              </a:spcAft>
              <a:buSzPts val="1080"/>
              <a:buNone/>
              <a:defRPr sz="1800">
                <a:solidFill>
                  <a:srgbClr val="888888"/>
                </a:solidFill>
              </a:defRPr>
            </a:lvl3pPr>
            <a:lvl4pPr indent="-228600" lvl="3" marL="1828800" algn="l">
              <a:lnSpc>
                <a:spcPct val="90000"/>
              </a:lnSpc>
              <a:spcBef>
                <a:spcPts val="500"/>
              </a:spcBef>
              <a:spcAft>
                <a:spcPts val="0"/>
              </a:spcAft>
              <a:buSzPts val="1280"/>
              <a:buNone/>
              <a:defRPr sz="1600">
                <a:solidFill>
                  <a:srgbClr val="888888"/>
                </a:solidFill>
              </a:defRPr>
            </a:lvl4pPr>
            <a:lvl5pPr indent="-228600" lvl="4" marL="2286000" algn="l">
              <a:lnSpc>
                <a:spcPct val="90000"/>
              </a:lnSpc>
              <a:spcBef>
                <a:spcPts val="500"/>
              </a:spcBef>
              <a:spcAft>
                <a:spcPts val="0"/>
              </a:spcAft>
              <a:buSzPts val="128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78" name="Google Shape;378;p38"/>
          <p:cNvSpPr txBox="1"/>
          <p:nvPr>
            <p:ph idx="2" type="body"/>
          </p:nvPr>
        </p:nvSpPr>
        <p:spPr>
          <a:xfrm>
            <a:off x="314325" y="5603875"/>
            <a:ext cx="3760788" cy="4318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1000"/>
              <a:buFont typeface="Arial"/>
              <a:buNone/>
              <a:defRPr sz="1000"/>
            </a:lvl1pPr>
            <a:lvl2pPr indent="-228600" lvl="1" marL="914400" algn="l">
              <a:lnSpc>
                <a:spcPct val="90000"/>
              </a:lnSpc>
              <a:spcBef>
                <a:spcPts val="500"/>
              </a:spcBef>
              <a:spcAft>
                <a:spcPts val="0"/>
              </a:spcAft>
              <a:buSzPts val="600"/>
              <a:buNone/>
              <a:defRPr sz="1000" cap="none"/>
            </a:lvl2pPr>
            <a:lvl3pPr indent="-266700" lvl="2" marL="1371600" algn="l">
              <a:lnSpc>
                <a:spcPct val="90000"/>
              </a:lnSpc>
              <a:spcBef>
                <a:spcPts val="500"/>
              </a:spcBef>
              <a:spcAft>
                <a:spcPts val="0"/>
              </a:spcAft>
              <a:buSzPts val="600"/>
              <a:buChar char="•"/>
              <a:defRPr sz="1000"/>
            </a:lvl3pPr>
            <a:lvl4pPr indent="-279400" lvl="3" marL="1828800" algn="l">
              <a:lnSpc>
                <a:spcPct val="90000"/>
              </a:lnSpc>
              <a:spcBef>
                <a:spcPts val="500"/>
              </a:spcBef>
              <a:spcAft>
                <a:spcPts val="0"/>
              </a:spcAft>
              <a:buSzPts val="800"/>
              <a:buChar char="–"/>
              <a:defRPr sz="1000"/>
            </a:lvl4pPr>
            <a:lvl5pPr indent="-279400" lvl="4" marL="2286000" algn="l">
              <a:lnSpc>
                <a:spcPct val="90000"/>
              </a:lnSpc>
              <a:spcBef>
                <a:spcPts val="500"/>
              </a:spcBef>
              <a:spcAft>
                <a:spcPts val="0"/>
              </a:spcAft>
              <a:buSzPts val="800"/>
              <a:buChar char="–"/>
              <a:defRPr sz="1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9" name="Google Shape;379;p38"/>
          <p:cNvSpPr/>
          <p:nvPr>
            <p:ph idx="3" type="pic"/>
          </p:nvPr>
        </p:nvSpPr>
        <p:spPr>
          <a:xfrm>
            <a:off x="4191000" y="0"/>
            <a:ext cx="8001000" cy="6858000"/>
          </a:xfrm>
          <a:prstGeom prst="rect">
            <a:avLst/>
          </a:prstGeom>
          <a:solidFill>
            <a:srgbClr val="F2F2F2"/>
          </a:solidFill>
          <a:ln>
            <a:noFill/>
          </a:ln>
        </p:spPr>
        <p:txBody>
          <a:bodyPr anchorCtr="0" anchor="t" bIns="0" lIns="0" spcFirstLastPara="1" rIns="0" wrap="square" tIns="0">
            <a:noAutofit/>
          </a:bodyPr>
          <a:lstStyle>
            <a:lvl1pPr lvl="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rgbClr val="FF610D"/>
              </a:buClr>
              <a:buSzPts val="144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rgbClr val="FF610D"/>
              </a:buClr>
              <a:buSzPts val="1080"/>
              <a:buFont typeface="Arial"/>
              <a:buChar char="•"/>
              <a:defRPr b="0" i="0" sz="18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rgbClr val="FF610D"/>
              </a:buClr>
              <a:buSzPts val="1440"/>
              <a:buFont typeface="NTR"/>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rgbClr val="FF610D"/>
              </a:buClr>
              <a:buSzPts val="1280"/>
              <a:buFont typeface="NTR"/>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380" name="Google Shape;380;p38"/>
          <p:cNvPicPr preferRelativeResize="0"/>
          <p:nvPr/>
        </p:nvPicPr>
        <p:blipFill rotWithShape="1">
          <a:blip r:embed="rId2">
            <a:alphaModFix/>
          </a:blip>
          <a:srcRect b="0" l="0" r="0" t="0"/>
          <a:stretch/>
        </p:blipFill>
        <p:spPr>
          <a:xfrm>
            <a:off x="0" y="33338"/>
            <a:ext cx="2714625" cy="1167764"/>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O_Definition">
  <p:cSld name="NO_Definition">
    <p:bg>
      <p:bgPr>
        <a:solidFill>
          <a:schemeClr val="lt1"/>
        </a:solidFill>
      </p:bgPr>
    </p:bg>
    <p:spTree>
      <p:nvGrpSpPr>
        <p:cNvPr id="381" name="Shape 381"/>
        <p:cNvGrpSpPr/>
        <p:nvPr/>
      </p:nvGrpSpPr>
      <p:grpSpPr>
        <a:xfrm>
          <a:off x="0" y="0"/>
          <a:ext cx="0" cy="0"/>
          <a:chOff x="0" y="0"/>
          <a:chExt cx="0" cy="0"/>
        </a:xfrm>
      </p:grpSpPr>
      <p:sp>
        <p:nvSpPr>
          <p:cNvPr id="382" name="Google Shape;382;p39"/>
          <p:cNvSpPr/>
          <p:nvPr/>
        </p:nvSpPr>
        <p:spPr>
          <a:xfrm>
            <a:off x="0" y="0"/>
            <a:ext cx="3657600" cy="6858000"/>
          </a:xfrm>
          <a:prstGeom prst="rect">
            <a:avLst/>
          </a:prstGeom>
          <a:solidFill>
            <a:srgbClr val="8A66C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83" name="Google Shape;383;p39"/>
          <p:cNvSpPr txBox="1"/>
          <p:nvPr>
            <p:ph idx="1" type="body"/>
          </p:nvPr>
        </p:nvSpPr>
        <p:spPr>
          <a:xfrm>
            <a:off x="0" y="0"/>
            <a:ext cx="3657600" cy="6858000"/>
          </a:xfrm>
          <a:prstGeom prst="rect">
            <a:avLst/>
          </a:prstGeom>
          <a:noFill/>
          <a:ln>
            <a:noFill/>
          </a:ln>
        </p:spPr>
        <p:txBody>
          <a:bodyPr anchorCtr="0" anchor="t" bIns="0" lIns="274300" spcFirstLastPara="1" rIns="274300" wrap="square" tIns="1188700">
            <a:noAutofit/>
          </a:bodyPr>
          <a:lstStyle>
            <a:lvl1pPr indent="-228600" lvl="0" marL="457200" algn="l">
              <a:lnSpc>
                <a:spcPct val="90000"/>
              </a:lnSpc>
              <a:spcBef>
                <a:spcPts val="1000"/>
              </a:spcBef>
              <a:spcAft>
                <a:spcPts val="0"/>
              </a:spcAft>
              <a:buClr>
                <a:schemeClr val="lt1"/>
              </a:buClr>
              <a:buSzPts val="4000"/>
              <a:buFont typeface="Arial"/>
              <a:buNone/>
              <a:defRPr b="1" sz="4000">
                <a:solidFill>
                  <a:schemeClr val="lt1"/>
                </a:solidFill>
              </a:defRPr>
            </a:lvl1pPr>
            <a:lvl2pPr indent="-228600" lvl="1" marL="914400" algn="l">
              <a:lnSpc>
                <a:spcPct val="90000"/>
              </a:lnSpc>
              <a:spcBef>
                <a:spcPts val="600"/>
              </a:spcBef>
              <a:spcAft>
                <a:spcPts val="0"/>
              </a:spcAft>
              <a:buSzPts val="960"/>
              <a:buFont typeface="Arial"/>
              <a:buNone/>
              <a:defRPr sz="1600">
                <a:solidFill>
                  <a:schemeClr val="lt1"/>
                </a:solidFill>
              </a:defRPr>
            </a:lvl2pPr>
            <a:lvl3pPr indent="-289560" lvl="2" marL="1371600" algn="l">
              <a:lnSpc>
                <a:spcPct val="90000"/>
              </a:lnSpc>
              <a:spcBef>
                <a:spcPts val="500"/>
              </a:spcBef>
              <a:spcAft>
                <a:spcPts val="0"/>
              </a:spcAft>
              <a:buSzPts val="960"/>
              <a:buChar char="•"/>
              <a:defRPr sz="1600">
                <a:solidFill>
                  <a:schemeClr val="lt1"/>
                </a:solidFill>
              </a:defRPr>
            </a:lvl3pPr>
            <a:lvl4pPr indent="-309880" lvl="3" marL="1828800" algn="l">
              <a:lnSpc>
                <a:spcPct val="90000"/>
              </a:lnSpc>
              <a:spcBef>
                <a:spcPts val="500"/>
              </a:spcBef>
              <a:spcAft>
                <a:spcPts val="0"/>
              </a:spcAft>
              <a:buSzPts val="1280"/>
              <a:buChar char="–"/>
              <a:defRPr sz="1600">
                <a:solidFill>
                  <a:schemeClr val="lt1"/>
                </a:solidFill>
              </a:defRPr>
            </a:lvl4pPr>
            <a:lvl5pPr indent="-228600" lvl="4" marL="2286000" algn="l">
              <a:lnSpc>
                <a:spcPct val="90000"/>
              </a:lnSpc>
              <a:spcBef>
                <a:spcPts val="500"/>
              </a:spcBef>
              <a:spcAft>
                <a:spcPts val="0"/>
              </a:spcAft>
              <a:buSzPts val="960"/>
              <a:buFont typeface="Arial"/>
              <a:buNone/>
              <a:defRPr sz="1200" cap="none">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4" name="Google Shape;384;p39"/>
          <p:cNvSpPr/>
          <p:nvPr/>
        </p:nvSpPr>
        <p:spPr>
          <a:xfrm>
            <a:off x="561976" y="6263640"/>
            <a:ext cx="1955542"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800" u="none" cap="none" strike="noStrike">
                <a:solidFill>
                  <a:srgbClr val="F2F2F2"/>
                </a:solidFill>
                <a:latin typeface="Arial"/>
                <a:ea typeface="Arial"/>
                <a:cs typeface="Arial"/>
                <a:sym typeface="Arial"/>
              </a:rPr>
              <a:t>DEFINITION</a:t>
            </a:r>
            <a:endParaRPr/>
          </a:p>
        </p:txBody>
      </p:sp>
      <p:grpSp>
        <p:nvGrpSpPr>
          <p:cNvPr id="385" name="Google Shape;385;p39"/>
          <p:cNvGrpSpPr/>
          <p:nvPr/>
        </p:nvGrpSpPr>
        <p:grpSpPr>
          <a:xfrm>
            <a:off x="2521899" y="6188976"/>
            <a:ext cx="518659" cy="518659"/>
            <a:chOff x="2521899" y="6188976"/>
            <a:chExt cx="518659" cy="518659"/>
          </a:xfrm>
        </p:grpSpPr>
        <p:sp>
          <p:nvSpPr>
            <p:cNvPr id="386" name="Google Shape;386;p39"/>
            <p:cNvSpPr/>
            <p:nvPr/>
          </p:nvSpPr>
          <p:spPr>
            <a:xfrm>
              <a:off x="2521899" y="6188976"/>
              <a:ext cx="518659" cy="518659"/>
            </a:xfrm>
            <a:prstGeom prst="plus">
              <a:avLst>
                <a:gd fmla="val 47620" name="adj"/>
              </a:avLst>
            </a:prstGeom>
            <a:solidFill>
              <a:srgbClr val="E5DC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87" name="Google Shape;387;p39"/>
            <p:cNvSpPr/>
            <p:nvPr/>
          </p:nvSpPr>
          <p:spPr>
            <a:xfrm>
              <a:off x="2643186" y="6310002"/>
              <a:ext cx="272847" cy="275592"/>
            </a:xfrm>
            <a:prstGeom prst="ellipse">
              <a:avLst/>
            </a:prstGeom>
            <a:solidFill>
              <a:srgbClr val="8A66C4"/>
            </a:solidFill>
            <a:ln cap="flat" cmpd="sng" w="19050">
              <a:solidFill>
                <a:srgbClr val="D6D6D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200" u="none" cap="none" strike="noStrike">
                <a:solidFill>
                  <a:schemeClr val="lt1"/>
                </a:solidFill>
                <a:latin typeface="Arial"/>
                <a:ea typeface="Arial"/>
                <a:cs typeface="Arial"/>
                <a:sym typeface="Arial"/>
              </a:endParaRPr>
            </a:p>
          </p:txBody>
        </p:sp>
      </p:grpSp>
      <p:pic>
        <p:nvPicPr>
          <p:cNvPr descr="A close up of a logo&#10;&#10;Description automatically generated" id="388" name="Google Shape;388;p39"/>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sp>
        <p:nvSpPr>
          <p:cNvPr id="389" name="Google Shape;389;p39"/>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b="0" i="0" sz="800" u="none" cap="none" strike="noStrike">
                <a:solidFill>
                  <a:schemeClr val="dk1"/>
                </a:solidFill>
                <a:latin typeface="Arial"/>
                <a:ea typeface="Arial"/>
                <a:cs typeface="Arial"/>
                <a:sym typeface="Arial"/>
              </a:defRPr>
            </a:lvl1pPr>
            <a:lvl2pPr indent="0" lvl="1" marL="0" algn="r">
              <a:spcBef>
                <a:spcPts val="0"/>
              </a:spcBef>
              <a:buNone/>
              <a:defRPr b="0" i="0" sz="800" u="none" cap="none" strike="noStrike">
                <a:solidFill>
                  <a:schemeClr val="dk1"/>
                </a:solidFill>
                <a:latin typeface="Arial"/>
                <a:ea typeface="Arial"/>
                <a:cs typeface="Arial"/>
                <a:sym typeface="Arial"/>
              </a:defRPr>
            </a:lvl2pPr>
            <a:lvl3pPr indent="0" lvl="2" marL="0" algn="r">
              <a:spcBef>
                <a:spcPts val="0"/>
              </a:spcBef>
              <a:buNone/>
              <a:defRPr b="0" i="0" sz="800" u="none" cap="none" strike="noStrike">
                <a:solidFill>
                  <a:schemeClr val="dk1"/>
                </a:solidFill>
                <a:latin typeface="Arial"/>
                <a:ea typeface="Arial"/>
                <a:cs typeface="Arial"/>
                <a:sym typeface="Arial"/>
              </a:defRPr>
            </a:lvl3pPr>
            <a:lvl4pPr indent="0" lvl="3" marL="0" algn="r">
              <a:spcBef>
                <a:spcPts val="0"/>
              </a:spcBef>
              <a:buNone/>
              <a:defRPr b="0" i="0" sz="800" u="none" cap="none" strike="noStrike">
                <a:solidFill>
                  <a:schemeClr val="dk1"/>
                </a:solidFill>
                <a:latin typeface="Arial"/>
                <a:ea typeface="Arial"/>
                <a:cs typeface="Arial"/>
                <a:sym typeface="Arial"/>
              </a:defRPr>
            </a:lvl4pPr>
            <a:lvl5pPr indent="0" lvl="4" marL="0" algn="r">
              <a:spcBef>
                <a:spcPts val="0"/>
              </a:spcBef>
              <a:buNone/>
              <a:defRPr b="0" i="0" sz="800" u="none" cap="none" strike="noStrike">
                <a:solidFill>
                  <a:schemeClr val="dk1"/>
                </a:solidFill>
                <a:latin typeface="Arial"/>
                <a:ea typeface="Arial"/>
                <a:cs typeface="Arial"/>
                <a:sym typeface="Arial"/>
              </a:defRPr>
            </a:lvl5pPr>
            <a:lvl6pPr indent="0" lvl="5" marL="0" algn="r">
              <a:spcBef>
                <a:spcPts val="0"/>
              </a:spcBef>
              <a:buNone/>
              <a:defRPr b="0" i="0" sz="800" u="none" cap="none" strike="noStrike">
                <a:solidFill>
                  <a:schemeClr val="dk1"/>
                </a:solidFill>
                <a:latin typeface="Arial"/>
                <a:ea typeface="Arial"/>
                <a:cs typeface="Arial"/>
                <a:sym typeface="Arial"/>
              </a:defRPr>
            </a:lvl6pPr>
            <a:lvl7pPr indent="0" lvl="6" marL="0" algn="r">
              <a:spcBef>
                <a:spcPts val="0"/>
              </a:spcBef>
              <a:buNone/>
              <a:defRPr b="0" i="0" sz="800" u="none" cap="none" strike="noStrike">
                <a:solidFill>
                  <a:schemeClr val="dk1"/>
                </a:solidFill>
                <a:latin typeface="Arial"/>
                <a:ea typeface="Arial"/>
                <a:cs typeface="Arial"/>
                <a:sym typeface="Arial"/>
              </a:defRPr>
            </a:lvl7pPr>
            <a:lvl8pPr indent="0" lvl="7" marL="0" algn="r">
              <a:spcBef>
                <a:spcPts val="0"/>
              </a:spcBef>
              <a:buNone/>
              <a:defRPr b="0" i="0" sz="800" u="none" cap="none" strike="noStrike">
                <a:solidFill>
                  <a:schemeClr val="dk1"/>
                </a:solidFill>
                <a:latin typeface="Arial"/>
                <a:ea typeface="Arial"/>
                <a:cs typeface="Arial"/>
                <a:sym typeface="Arial"/>
              </a:defRPr>
            </a:lvl8pPr>
            <a:lvl9pPr indent="0" lvl="8" marL="0" algn="r">
              <a:spcBef>
                <a:spcPts val="0"/>
              </a:spcBef>
              <a:buNone/>
              <a:defRPr b="0" i="0" sz="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90" name="Google Shape;390;p39"/>
          <p:cNvSpPr txBox="1"/>
          <p:nvPr>
            <p:ph idx="2" type="body"/>
          </p:nvPr>
        </p:nvSpPr>
        <p:spPr>
          <a:xfrm>
            <a:off x="3881885" y="681637"/>
            <a:ext cx="7954057" cy="5477474"/>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600"/>
              </a:spcBef>
              <a:spcAft>
                <a:spcPts val="0"/>
              </a:spcAft>
              <a:buClr>
                <a:schemeClr val="dk1"/>
              </a:buClr>
              <a:buSzPts val="2800"/>
              <a:buFont typeface="Arial"/>
              <a:buNone/>
              <a:defRPr sz="2800"/>
            </a:lvl1pPr>
            <a:lvl2pPr indent="-335280" lvl="1" marL="914400" algn="l">
              <a:lnSpc>
                <a:spcPct val="90000"/>
              </a:lnSpc>
              <a:spcBef>
                <a:spcPts val="1200"/>
              </a:spcBef>
              <a:spcAft>
                <a:spcPts val="0"/>
              </a:spcAft>
              <a:buSzPts val="1680"/>
              <a:buChar char="•"/>
              <a:defRPr sz="2800"/>
            </a:lvl2pPr>
            <a:lvl3pPr indent="-304800" lvl="2" marL="1371600" algn="l">
              <a:lnSpc>
                <a:spcPct val="90000"/>
              </a:lnSpc>
              <a:spcBef>
                <a:spcPts val="600"/>
              </a:spcBef>
              <a:spcAft>
                <a:spcPts val="0"/>
              </a:spcAft>
              <a:buSzPts val="1200"/>
              <a:buChar char="•"/>
              <a:defRPr sz="2000"/>
            </a:lvl3pPr>
            <a:lvl4pPr indent="-330200" lvl="3" marL="1828800" algn="l">
              <a:lnSpc>
                <a:spcPct val="90000"/>
              </a:lnSpc>
              <a:spcBef>
                <a:spcPts val="600"/>
              </a:spcBef>
              <a:spcAft>
                <a:spcPts val="0"/>
              </a:spcAft>
              <a:buSzPts val="1600"/>
              <a:buChar char="–"/>
              <a:defRPr sz="2000"/>
            </a:lvl4pPr>
            <a:lvl5pPr indent="-320039" lvl="4" marL="2286000" algn="l">
              <a:lnSpc>
                <a:spcPct val="90000"/>
              </a:lnSpc>
              <a:spcBef>
                <a:spcPts val="600"/>
              </a:spcBef>
              <a:spcAft>
                <a:spcPts val="0"/>
              </a:spcAft>
              <a:buSzPts val="1440"/>
              <a:buChar char="–"/>
              <a:defRPr sz="1800"/>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391" name="Shape 391"/>
        <p:cNvGrpSpPr/>
        <p:nvPr/>
      </p:nvGrpSpPr>
      <p:grpSpPr>
        <a:xfrm>
          <a:off x="0" y="0"/>
          <a:ext cx="0" cy="0"/>
          <a:chOff x="0" y="0"/>
          <a:chExt cx="0" cy="0"/>
        </a:xfrm>
      </p:grpSpPr>
      <p:sp>
        <p:nvSpPr>
          <p:cNvPr id="392" name="Google Shape;392;p40"/>
          <p:cNvSpPr txBox="1"/>
          <p:nvPr>
            <p:ph type="title"/>
          </p:nvPr>
        </p:nvSpPr>
        <p:spPr>
          <a:xfrm>
            <a:off x="314325" y="302839"/>
            <a:ext cx="11558588" cy="378198"/>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3" name="Google Shape;393;p40"/>
          <p:cNvSpPr txBox="1"/>
          <p:nvPr>
            <p:ph idx="1" type="body"/>
          </p:nvPr>
        </p:nvSpPr>
        <p:spPr>
          <a:xfrm>
            <a:off x="314325" y="1828800"/>
            <a:ext cx="11558588" cy="4206875"/>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1800"/>
              <a:buNone/>
              <a:defRPr/>
            </a:lvl1pPr>
            <a:lvl2pPr indent="-297180" lvl="1" marL="914400" algn="l">
              <a:lnSpc>
                <a:spcPct val="90000"/>
              </a:lnSpc>
              <a:spcBef>
                <a:spcPts val="500"/>
              </a:spcBef>
              <a:spcAft>
                <a:spcPts val="0"/>
              </a:spcAft>
              <a:buSzPts val="1080"/>
              <a:buChar char="•"/>
              <a:defRPr/>
            </a:lvl2pPr>
            <a:lvl3pPr indent="-297180" lvl="2" marL="1371600" algn="l">
              <a:lnSpc>
                <a:spcPct val="90000"/>
              </a:lnSpc>
              <a:spcBef>
                <a:spcPts val="500"/>
              </a:spcBef>
              <a:spcAft>
                <a:spcPts val="0"/>
              </a:spcAft>
              <a:buSzPts val="1080"/>
              <a:buChar char="•"/>
              <a:defRPr/>
            </a:lvl3pPr>
            <a:lvl4pPr indent="-320039" lvl="3" marL="1828800" algn="l">
              <a:lnSpc>
                <a:spcPct val="90000"/>
              </a:lnSpc>
              <a:spcBef>
                <a:spcPts val="500"/>
              </a:spcBef>
              <a:spcAft>
                <a:spcPts val="0"/>
              </a:spcAft>
              <a:buSzPts val="1440"/>
              <a:buChar char="–"/>
              <a:defRPr/>
            </a:lvl4pPr>
            <a:lvl5pPr indent="-320039" lvl="4" marL="2286000" algn="l">
              <a:lnSpc>
                <a:spcPct val="90000"/>
              </a:lnSpc>
              <a:spcBef>
                <a:spcPts val="500"/>
              </a:spcBef>
              <a:spcAft>
                <a:spcPts val="0"/>
              </a:spcAft>
              <a:buSzPts val="144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4" name="Google Shape;394;p40"/>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5" name="Google Shape;395;p40"/>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6" name="Google Shape;396;p40"/>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A close up of a logo&#10;&#10;Description automatically generated" id="397" name="Google Shape;397;p40"/>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98" name="Shape 398"/>
        <p:cNvGrpSpPr/>
        <p:nvPr/>
      </p:nvGrpSpPr>
      <p:grpSpPr>
        <a:xfrm>
          <a:off x="0" y="0"/>
          <a:ext cx="0" cy="0"/>
          <a:chOff x="0" y="0"/>
          <a:chExt cx="0" cy="0"/>
        </a:xfrm>
      </p:grpSpPr>
      <p:sp>
        <p:nvSpPr>
          <p:cNvPr id="399" name="Google Shape;399;p41"/>
          <p:cNvSpPr txBox="1"/>
          <p:nvPr>
            <p:ph type="title"/>
          </p:nvPr>
        </p:nvSpPr>
        <p:spPr>
          <a:xfrm>
            <a:off x="314325" y="302839"/>
            <a:ext cx="11558588" cy="378198"/>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0" name="Google Shape;400;p41"/>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1" name="Google Shape;401;p41"/>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2" name="Google Shape;402;p41"/>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A close up of a logo&#10;&#10;Description automatically generated" id="403" name="Google Shape;403;p41"/>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51" name="Shape 51"/>
        <p:cNvGrpSpPr/>
        <p:nvPr/>
      </p:nvGrpSpPr>
      <p:grpSpPr>
        <a:xfrm>
          <a:off x="0" y="0"/>
          <a:ext cx="0" cy="0"/>
          <a:chOff x="0" y="0"/>
          <a:chExt cx="0" cy="0"/>
        </a:xfrm>
      </p:grpSpPr>
      <p:sp>
        <p:nvSpPr>
          <p:cNvPr id="52" name="Google Shape;52;p5"/>
          <p:cNvSpPr txBox="1"/>
          <p:nvPr>
            <p:ph type="title"/>
          </p:nvPr>
        </p:nvSpPr>
        <p:spPr>
          <a:xfrm>
            <a:off x="314325" y="302839"/>
            <a:ext cx="11558588" cy="378198"/>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5"/>
          <p:cNvSpPr txBox="1"/>
          <p:nvPr>
            <p:ph idx="1" type="body"/>
          </p:nvPr>
        </p:nvSpPr>
        <p:spPr>
          <a:xfrm>
            <a:off x="314325" y="1828800"/>
            <a:ext cx="11558588" cy="4206875"/>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1800"/>
              <a:buNone/>
              <a:defRPr/>
            </a:lvl1pPr>
            <a:lvl2pPr indent="-297180" lvl="1" marL="914400" algn="l">
              <a:lnSpc>
                <a:spcPct val="90000"/>
              </a:lnSpc>
              <a:spcBef>
                <a:spcPts val="500"/>
              </a:spcBef>
              <a:spcAft>
                <a:spcPts val="0"/>
              </a:spcAft>
              <a:buSzPts val="1080"/>
              <a:buChar char="•"/>
              <a:defRPr/>
            </a:lvl2pPr>
            <a:lvl3pPr indent="-297180" lvl="2" marL="1371600" algn="l">
              <a:lnSpc>
                <a:spcPct val="90000"/>
              </a:lnSpc>
              <a:spcBef>
                <a:spcPts val="500"/>
              </a:spcBef>
              <a:spcAft>
                <a:spcPts val="0"/>
              </a:spcAft>
              <a:buSzPts val="1080"/>
              <a:buChar char="•"/>
              <a:defRPr/>
            </a:lvl3pPr>
            <a:lvl4pPr indent="-320039" lvl="3" marL="1828800" algn="l">
              <a:lnSpc>
                <a:spcPct val="90000"/>
              </a:lnSpc>
              <a:spcBef>
                <a:spcPts val="500"/>
              </a:spcBef>
              <a:spcAft>
                <a:spcPts val="0"/>
              </a:spcAft>
              <a:buSzPts val="1440"/>
              <a:buChar char="–"/>
              <a:defRPr/>
            </a:lvl4pPr>
            <a:lvl5pPr indent="-320039" lvl="4" marL="2286000" algn="l">
              <a:lnSpc>
                <a:spcPct val="90000"/>
              </a:lnSpc>
              <a:spcBef>
                <a:spcPts val="500"/>
              </a:spcBef>
              <a:spcAft>
                <a:spcPts val="0"/>
              </a:spcAft>
              <a:buSzPts val="144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5"/>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5"/>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5"/>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A close up of a logo&#10;&#10;Description automatically generated" id="57" name="Google Shape;57;p5"/>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Sidebar Content text left">
  <p:cSld name="1_Sidebar Content text left">
    <p:spTree>
      <p:nvGrpSpPr>
        <p:cNvPr id="404" name="Shape 404"/>
        <p:cNvGrpSpPr/>
        <p:nvPr/>
      </p:nvGrpSpPr>
      <p:grpSpPr>
        <a:xfrm>
          <a:off x="0" y="0"/>
          <a:ext cx="0" cy="0"/>
          <a:chOff x="0" y="0"/>
          <a:chExt cx="0" cy="0"/>
        </a:xfrm>
      </p:grpSpPr>
      <p:sp>
        <p:nvSpPr>
          <p:cNvPr id="405" name="Google Shape;405;p42"/>
          <p:cNvSpPr/>
          <p:nvPr/>
        </p:nvSpPr>
        <p:spPr>
          <a:xfrm>
            <a:off x="8534400" y="0"/>
            <a:ext cx="3657600" cy="6858000"/>
          </a:xfrm>
          <a:prstGeom prst="rect">
            <a:avLst/>
          </a:prstGeom>
          <a:solidFill>
            <a:srgbClr val="FF610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6" name="Google Shape;406;p42"/>
          <p:cNvSpPr txBox="1"/>
          <p:nvPr>
            <p:ph idx="1" type="body"/>
          </p:nvPr>
        </p:nvSpPr>
        <p:spPr>
          <a:xfrm>
            <a:off x="8534400" y="0"/>
            <a:ext cx="3657600" cy="6858000"/>
          </a:xfrm>
          <a:prstGeom prst="rect">
            <a:avLst/>
          </a:prstGeom>
          <a:noFill/>
          <a:ln>
            <a:noFill/>
          </a:ln>
        </p:spPr>
        <p:txBody>
          <a:bodyPr anchorCtr="0" anchor="t" bIns="0" lIns="274300" spcFirstLastPara="1" rIns="274300" wrap="square" tIns="1188700">
            <a:noAutofit/>
          </a:bodyPr>
          <a:lstStyle>
            <a:lvl1pPr indent="-228600" lvl="0" marL="457200" algn="l">
              <a:lnSpc>
                <a:spcPct val="90000"/>
              </a:lnSpc>
              <a:spcBef>
                <a:spcPts val="1000"/>
              </a:spcBef>
              <a:spcAft>
                <a:spcPts val="0"/>
              </a:spcAft>
              <a:buClr>
                <a:schemeClr val="lt1"/>
              </a:buClr>
              <a:buSzPts val="4000"/>
              <a:buFont typeface="Arial"/>
              <a:buNone/>
              <a:defRPr b="1" sz="4000">
                <a:solidFill>
                  <a:schemeClr val="lt1"/>
                </a:solidFill>
              </a:defRPr>
            </a:lvl1pPr>
            <a:lvl2pPr indent="-228600" lvl="1" marL="914400" algn="l">
              <a:lnSpc>
                <a:spcPct val="90000"/>
              </a:lnSpc>
              <a:spcBef>
                <a:spcPts val="600"/>
              </a:spcBef>
              <a:spcAft>
                <a:spcPts val="0"/>
              </a:spcAft>
              <a:buSzPts val="960"/>
              <a:buFont typeface="Arial"/>
              <a:buNone/>
              <a:defRPr sz="1600">
                <a:solidFill>
                  <a:schemeClr val="lt1"/>
                </a:solidFill>
              </a:defRPr>
            </a:lvl2pPr>
            <a:lvl3pPr indent="-289560" lvl="2" marL="1371600" algn="l">
              <a:lnSpc>
                <a:spcPct val="90000"/>
              </a:lnSpc>
              <a:spcBef>
                <a:spcPts val="500"/>
              </a:spcBef>
              <a:spcAft>
                <a:spcPts val="0"/>
              </a:spcAft>
              <a:buSzPts val="960"/>
              <a:buChar char="•"/>
              <a:defRPr sz="1600">
                <a:solidFill>
                  <a:schemeClr val="lt1"/>
                </a:solidFill>
              </a:defRPr>
            </a:lvl3pPr>
            <a:lvl4pPr indent="-309880" lvl="3" marL="1828800" algn="l">
              <a:lnSpc>
                <a:spcPct val="90000"/>
              </a:lnSpc>
              <a:spcBef>
                <a:spcPts val="500"/>
              </a:spcBef>
              <a:spcAft>
                <a:spcPts val="0"/>
              </a:spcAft>
              <a:buSzPts val="1280"/>
              <a:buChar char="–"/>
              <a:defRPr sz="1600">
                <a:solidFill>
                  <a:schemeClr val="lt1"/>
                </a:solidFill>
              </a:defRPr>
            </a:lvl4pPr>
            <a:lvl5pPr indent="-228600" lvl="4" marL="2286000" algn="l">
              <a:lnSpc>
                <a:spcPct val="90000"/>
              </a:lnSpc>
              <a:spcBef>
                <a:spcPts val="500"/>
              </a:spcBef>
              <a:spcAft>
                <a:spcPts val="0"/>
              </a:spcAft>
              <a:buSzPts val="960"/>
              <a:buFont typeface="Arial"/>
              <a:buNone/>
              <a:defRPr sz="1200" cap="none">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7" name="Google Shape;407;p42"/>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1"/>
                </a:solidFill>
                <a:latin typeface="Arial"/>
                <a:ea typeface="Arial"/>
                <a:cs typeface="Arial"/>
                <a:sym typeface="Arial"/>
              </a:defRPr>
            </a:lvl1pPr>
            <a:lvl2pPr indent="0" lvl="1" marL="0" algn="r">
              <a:spcBef>
                <a:spcPts val="0"/>
              </a:spcBef>
              <a:buNone/>
              <a:defRPr sz="800">
                <a:solidFill>
                  <a:schemeClr val="lt1"/>
                </a:solidFill>
                <a:latin typeface="Arial"/>
                <a:ea typeface="Arial"/>
                <a:cs typeface="Arial"/>
                <a:sym typeface="Arial"/>
              </a:defRPr>
            </a:lvl2pPr>
            <a:lvl3pPr indent="0" lvl="2" marL="0" algn="r">
              <a:spcBef>
                <a:spcPts val="0"/>
              </a:spcBef>
              <a:buNone/>
              <a:defRPr sz="800">
                <a:solidFill>
                  <a:schemeClr val="lt1"/>
                </a:solidFill>
                <a:latin typeface="Arial"/>
                <a:ea typeface="Arial"/>
                <a:cs typeface="Arial"/>
                <a:sym typeface="Arial"/>
              </a:defRPr>
            </a:lvl3pPr>
            <a:lvl4pPr indent="0" lvl="3" marL="0" algn="r">
              <a:spcBef>
                <a:spcPts val="0"/>
              </a:spcBef>
              <a:buNone/>
              <a:defRPr sz="800">
                <a:solidFill>
                  <a:schemeClr val="lt1"/>
                </a:solidFill>
                <a:latin typeface="Arial"/>
                <a:ea typeface="Arial"/>
                <a:cs typeface="Arial"/>
                <a:sym typeface="Arial"/>
              </a:defRPr>
            </a:lvl4pPr>
            <a:lvl5pPr indent="0" lvl="4" marL="0" algn="r">
              <a:spcBef>
                <a:spcPts val="0"/>
              </a:spcBef>
              <a:buNone/>
              <a:defRPr sz="800">
                <a:solidFill>
                  <a:schemeClr val="lt1"/>
                </a:solidFill>
                <a:latin typeface="Arial"/>
                <a:ea typeface="Arial"/>
                <a:cs typeface="Arial"/>
                <a:sym typeface="Arial"/>
              </a:defRPr>
            </a:lvl5pPr>
            <a:lvl6pPr indent="0" lvl="5" marL="0" algn="r">
              <a:spcBef>
                <a:spcPts val="0"/>
              </a:spcBef>
              <a:buNone/>
              <a:defRPr sz="800">
                <a:solidFill>
                  <a:schemeClr val="lt1"/>
                </a:solidFill>
                <a:latin typeface="Arial"/>
                <a:ea typeface="Arial"/>
                <a:cs typeface="Arial"/>
                <a:sym typeface="Arial"/>
              </a:defRPr>
            </a:lvl6pPr>
            <a:lvl7pPr indent="0" lvl="6" marL="0" algn="r">
              <a:spcBef>
                <a:spcPts val="0"/>
              </a:spcBef>
              <a:buNone/>
              <a:defRPr sz="800">
                <a:solidFill>
                  <a:schemeClr val="lt1"/>
                </a:solidFill>
                <a:latin typeface="Arial"/>
                <a:ea typeface="Arial"/>
                <a:cs typeface="Arial"/>
                <a:sym typeface="Arial"/>
              </a:defRPr>
            </a:lvl7pPr>
            <a:lvl8pPr indent="0" lvl="7" marL="0" algn="r">
              <a:spcBef>
                <a:spcPts val="0"/>
              </a:spcBef>
              <a:buNone/>
              <a:defRPr sz="800">
                <a:solidFill>
                  <a:schemeClr val="lt1"/>
                </a:solidFill>
                <a:latin typeface="Arial"/>
                <a:ea typeface="Arial"/>
                <a:cs typeface="Arial"/>
                <a:sym typeface="Arial"/>
              </a:defRPr>
            </a:lvl8pPr>
            <a:lvl9pPr indent="0" lvl="8" marL="0" algn="r">
              <a:spcBef>
                <a:spcPts val="0"/>
              </a:spcBef>
              <a:buNone/>
              <a:defRPr sz="8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08" name="Google Shape;408;p42"/>
          <p:cNvSpPr txBox="1"/>
          <p:nvPr>
            <p:ph idx="2" type="body"/>
          </p:nvPr>
        </p:nvSpPr>
        <p:spPr>
          <a:xfrm>
            <a:off x="292608" y="768095"/>
            <a:ext cx="7783513" cy="5477257"/>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600"/>
              </a:spcBef>
              <a:spcAft>
                <a:spcPts val="0"/>
              </a:spcAft>
              <a:buClr>
                <a:schemeClr val="dk1"/>
              </a:buClr>
              <a:buSzPts val="2800"/>
              <a:buFont typeface="Arial"/>
              <a:buNone/>
              <a:defRPr sz="2800"/>
            </a:lvl1pPr>
            <a:lvl2pPr indent="-335280" lvl="1" marL="914400" algn="l">
              <a:lnSpc>
                <a:spcPct val="100000"/>
              </a:lnSpc>
              <a:spcBef>
                <a:spcPts val="1200"/>
              </a:spcBef>
              <a:spcAft>
                <a:spcPts val="0"/>
              </a:spcAft>
              <a:buSzPts val="1680"/>
              <a:buChar char="•"/>
              <a:defRPr sz="2800">
                <a:solidFill>
                  <a:schemeClr val="dk1"/>
                </a:solidFill>
                <a:latin typeface="Arial"/>
                <a:ea typeface="Arial"/>
                <a:cs typeface="Arial"/>
                <a:sym typeface="Arial"/>
              </a:defRPr>
            </a:lvl2pPr>
            <a:lvl3pPr indent="-304800" lvl="2" marL="1371600" algn="l">
              <a:lnSpc>
                <a:spcPct val="100000"/>
              </a:lnSpc>
              <a:spcBef>
                <a:spcPts val="500"/>
              </a:spcBef>
              <a:spcAft>
                <a:spcPts val="0"/>
              </a:spcAft>
              <a:buSzPts val="1200"/>
              <a:buChar char="•"/>
              <a:defRPr sz="2000">
                <a:solidFill>
                  <a:schemeClr val="dk1"/>
                </a:solidFill>
                <a:latin typeface="Arial"/>
                <a:ea typeface="Arial"/>
                <a:cs typeface="Arial"/>
                <a:sym typeface="Arial"/>
              </a:defRPr>
            </a:lvl3pPr>
            <a:lvl4pPr indent="-330200" lvl="3" marL="1828800" algn="l">
              <a:lnSpc>
                <a:spcPct val="100000"/>
              </a:lnSpc>
              <a:spcBef>
                <a:spcPts val="500"/>
              </a:spcBef>
              <a:spcAft>
                <a:spcPts val="0"/>
              </a:spcAft>
              <a:buSzPts val="1600"/>
              <a:buChar char="–"/>
              <a:defRPr sz="2000">
                <a:solidFill>
                  <a:schemeClr val="dk1"/>
                </a:solidFill>
                <a:latin typeface="Arial"/>
                <a:ea typeface="Arial"/>
                <a:cs typeface="Arial"/>
                <a:sym typeface="Arial"/>
              </a:defRPr>
            </a:lvl4pPr>
            <a:lvl5pPr indent="-320039" lvl="4" marL="2286000" algn="l">
              <a:lnSpc>
                <a:spcPct val="100000"/>
              </a:lnSpc>
              <a:spcBef>
                <a:spcPts val="500"/>
              </a:spcBef>
              <a:spcAft>
                <a:spcPts val="0"/>
              </a:spcAft>
              <a:buSzPts val="1440"/>
              <a:buChar char="–"/>
              <a:defRPr sz="1800">
                <a:solidFill>
                  <a:schemeClr val="dk1"/>
                </a:solidFill>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close up of a logo&#10;&#10;Description automatically generated" id="409" name="Google Shape;409;p42"/>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mall Text">
  <p:cSld name="Small Text">
    <p:spTree>
      <p:nvGrpSpPr>
        <p:cNvPr id="410" name="Shape 410"/>
        <p:cNvGrpSpPr/>
        <p:nvPr/>
      </p:nvGrpSpPr>
      <p:grpSpPr>
        <a:xfrm>
          <a:off x="0" y="0"/>
          <a:ext cx="0" cy="0"/>
          <a:chOff x="0" y="0"/>
          <a:chExt cx="0" cy="0"/>
        </a:xfrm>
      </p:grpSpPr>
      <p:sp>
        <p:nvSpPr>
          <p:cNvPr id="411" name="Google Shape;411;p43"/>
          <p:cNvSpPr txBox="1"/>
          <p:nvPr>
            <p:ph idx="1" type="body"/>
          </p:nvPr>
        </p:nvSpPr>
        <p:spPr>
          <a:xfrm>
            <a:off x="304800" y="277091"/>
            <a:ext cx="5384800" cy="5968261"/>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dk1"/>
              </a:buClr>
              <a:buSzPts val="6000"/>
              <a:buFont typeface="Arial"/>
              <a:buNone/>
              <a:defRPr b="1" sz="6000">
                <a:latin typeface="Arial"/>
                <a:ea typeface="Arial"/>
                <a:cs typeface="Arial"/>
                <a:sym typeface="Arial"/>
              </a:defRPr>
            </a:lvl1pPr>
            <a:lvl2pPr indent="-297180" lvl="1" marL="914400" algn="l">
              <a:lnSpc>
                <a:spcPct val="90000"/>
              </a:lnSpc>
              <a:spcBef>
                <a:spcPts val="500"/>
              </a:spcBef>
              <a:spcAft>
                <a:spcPts val="0"/>
              </a:spcAft>
              <a:buSzPts val="1080"/>
              <a:buChar char="•"/>
              <a:defRPr/>
            </a:lvl2pPr>
            <a:lvl3pPr indent="-297180" lvl="2" marL="1371600" algn="l">
              <a:lnSpc>
                <a:spcPct val="90000"/>
              </a:lnSpc>
              <a:spcBef>
                <a:spcPts val="500"/>
              </a:spcBef>
              <a:spcAft>
                <a:spcPts val="0"/>
              </a:spcAft>
              <a:buSzPts val="1080"/>
              <a:buChar char="•"/>
              <a:defRPr/>
            </a:lvl3pPr>
            <a:lvl4pPr indent="-320039" lvl="3" marL="1828800" algn="l">
              <a:lnSpc>
                <a:spcPct val="90000"/>
              </a:lnSpc>
              <a:spcBef>
                <a:spcPts val="500"/>
              </a:spcBef>
              <a:spcAft>
                <a:spcPts val="0"/>
              </a:spcAft>
              <a:buSzPts val="1440"/>
              <a:buChar char="–"/>
              <a:defRPr/>
            </a:lvl4pPr>
            <a:lvl5pPr indent="-320039" lvl="4" marL="2286000" algn="l">
              <a:lnSpc>
                <a:spcPct val="90000"/>
              </a:lnSpc>
              <a:spcBef>
                <a:spcPts val="500"/>
              </a:spcBef>
              <a:spcAft>
                <a:spcPts val="0"/>
              </a:spcAft>
              <a:buSzPts val="144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close up of a logo&#10;&#10;Description automatically generated" id="412" name="Google Shape;412;p43"/>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sp>
        <p:nvSpPr>
          <p:cNvPr id="413" name="Google Shape;413;p43"/>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4" name="Google Shape;414;p43"/>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5" name="Google Shape;415;p43"/>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O_Coaches_Corner">
  <p:cSld name="NO_Coaches_Corner">
    <p:bg>
      <p:bgPr>
        <a:solidFill>
          <a:schemeClr val="lt1"/>
        </a:solidFill>
      </p:bgPr>
    </p:bg>
    <p:spTree>
      <p:nvGrpSpPr>
        <p:cNvPr id="416" name="Shape 416"/>
        <p:cNvGrpSpPr/>
        <p:nvPr/>
      </p:nvGrpSpPr>
      <p:grpSpPr>
        <a:xfrm>
          <a:off x="0" y="0"/>
          <a:ext cx="0" cy="0"/>
          <a:chOff x="0" y="0"/>
          <a:chExt cx="0" cy="0"/>
        </a:xfrm>
      </p:grpSpPr>
      <p:sp>
        <p:nvSpPr>
          <p:cNvPr id="417" name="Google Shape;417;p44"/>
          <p:cNvSpPr/>
          <p:nvPr/>
        </p:nvSpPr>
        <p:spPr>
          <a:xfrm>
            <a:off x="0" y="899"/>
            <a:ext cx="3657600" cy="6858000"/>
          </a:xfrm>
          <a:prstGeom prst="rect">
            <a:avLst/>
          </a:prstGeom>
          <a:solidFill>
            <a:srgbClr val="FF946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8" name="Google Shape;418;p44"/>
          <p:cNvSpPr txBox="1"/>
          <p:nvPr>
            <p:ph idx="1" type="body"/>
          </p:nvPr>
        </p:nvSpPr>
        <p:spPr>
          <a:xfrm>
            <a:off x="0" y="-8626"/>
            <a:ext cx="3657600" cy="6858000"/>
          </a:xfrm>
          <a:prstGeom prst="rect">
            <a:avLst/>
          </a:prstGeom>
          <a:noFill/>
          <a:ln>
            <a:noFill/>
          </a:ln>
        </p:spPr>
        <p:txBody>
          <a:bodyPr anchorCtr="0" anchor="t" bIns="0" lIns="274300" spcFirstLastPara="1" rIns="274300" wrap="square" tIns="1188700">
            <a:noAutofit/>
          </a:bodyPr>
          <a:lstStyle>
            <a:lvl1pPr indent="-228600" lvl="0" marL="457200" algn="l">
              <a:lnSpc>
                <a:spcPct val="90000"/>
              </a:lnSpc>
              <a:spcBef>
                <a:spcPts val="1000"/>
              </a:spcBef>
              <a:spcAft>
                <a:spcPts val="0"/>
              </a:spcAft>
              <a:buClr>
                <a:schemeClr val="lt1"/>
              </a:buClr>
              <a:buSzPts val="4000"/>
              <a:buFont typeface="Arial"/>
              <a:buNone/>
              <a:defRPr b="1" sz="4000">
                <a:solidFill>
                  <a:schemeClr val="lt1"/>
                </a:solidFill>
              </a:defRPr>
            </a:lvl1pPr>
            <a:lvl2pPr indent="-228600" lvl="1" marL="914400" algn="l">
              <a:lnSpc>
                <a:spcPct val="90000"/>
              </a:lnSpc>
              <a:spcBef>
                <a:spcPts val="600"/>
              </a:spcBef>
              <a:spcAft>
                <a:spcPts val="0"/>
              </a:spcAft>
              <a:buSzPts val="960"/>
              <a:buFont typeface="Arial"/>
              <a:buNone/>
              <a:defRPr sz="1600">
                <a:solidFill>
                  <a:schemeClr val="lt1"/>
                </a:solidFill>
              </a:defRPr>
            </a:lvl2pPr>
            <a:lvl3pPr indent="-289560" lvl="2" marL="1371600" algn="l">
              <a:lnSpc>
                <a:spcPct val="90000"/>
              </a:lnSpc>
              <a:spcBef>
                <a:spcPts val="500"/>
              </a:spcBef>
              <a:spcAft>
                <a:spcPts val="0"/>
              </a:spcAft>
              <a:buSzPts val="960"/>
              <a:buChar char="•"/>
              <a:defRPr sz="1600">
                <a:solidFill>
                  <a:schemeClr val="lt1"/>
                </a:solidFill>
              </a:defRPr>
            </a:lvl3pPr>
            <a:lvl4pPr indent="-309880" lvl="3" marL="1828800" algn="l">
              <a:lnSpc>
                <a:spcPct val="90000"/>
              </a:lnSpc>
              <a:spcBef>
                <a:spcPts val="500"/>
              </a:spcBef>
              <a:spcAft>
                <a:spcPts val="0"/>
              </a:spcAft>
              <a:buSzPts val="1280"/>
              <a:buChar char="–"/>
              <a:defRPr sz="1600">
                <a:solidFill>
                  <a:schemeClr val="lt1"/>
                </a:solidFill>
              </a:defRPr>
            </a:lvl4pPr>
            <a:lvl5pPr indent="-228600" lvl="4" marL="2286000" algn="l">
              <a:lnSpc>
                <a:spcPct val="90000"/>
              </a:lnSpc>
              <a:spcBef>
                <a:spcPts val="500"/>
              </a:spcBef>
              <a:spcAft>
                <a:spcPts val="0"/>
              </a:spcAft>
              <a:buSzPts val="960"/>
              <a:buFont typeface="Arial"/>
              <a:buNone/>
              <a:defRPr sz="1200" cap="none">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close up of a logo&#10;&#10;Description automatically generated" id="419" name="Google Shape;419;p44"/>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sp>
        <p:nvSpPr>
          <p:cNvPr id="420" name="Google Shape;420;p44"/>
          <p:cNvSpPr/>
          <p:nvPr/>
        </p:nvSpPr>
        <p:spPr>
          <a:xfrm>
            <a:off x="561976" y="6266426"/>
            <a:ext cx="3007112"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lt1"/>
                </a:solidFill>
                <a:latin typeface="Arial"/>
                <a:ea typeface="Arial"/>
                <a:cs typeface="Arial"/>
                <a:sym typeface="Arial"/>
              </a:rPr>
              <a:t>COACHES CORNER</a:t>
            </a:r>
            <a:endParaRPr/>
          </a:p>
        </p:txBody>
      </p:sp>
      <p:sp>
        <p:nvSpPr>
          <p:cNvPr id="421" name="Google Shape;421;p44"/>
          <p:cNvSpPr txBox="1"/>
          <p:nvPr>
            <p:ph idx="2" type="body"/>
          </p:nvPr>
        </p:nvSpPr>
        <p:spPr>
          <a:xfrm>
            <a:off x="3881885" y="681637"/>
            <a:ext cx="7954057" cy="5477474"/>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600"/>
              </a:spcBef>
              <a:spcAft>
                <a:spcPts val="0"/>
              </a:spcAft>
              <a:buClr>
                <a:schemeClr val="dk1"/>
              </a:buClr>
              <a:buSzPts val="2800"/>
              <a:buFont typeface="Arial"/>
              <a:buNone/>
              <a:defRPr sz="2800"/>
            </a:lvl1pPr>
            <a:lvl2pPr indent="-335280" lvl="1" marL="914400" algn="l">
              <a:lnSpc>
                <a:spcPct val="90000"/>
              </a:lnSpc>
              <a:spcBef>
                <a:spcPts val="1200"/>
              </a:spcBef>
              <a:spcAft>
                <a:spcPts val="0"/>
              </a:spcAft>
              <a:buSzPts val="1680"/>
              <a:buChar char="•"/>
              <a:defRPr sz="2800"/>
            </a:lvl2pPr>
            <a:lvl3pPr indent="-304800" lvl="2" marL="1371600" algn="l">
              <a:lnSpc>
                <a:spcPct val="90000"/>
              </a:lnSpc>
              <a:spcBef>
                <a:spcPts val="600"/>
              </a:spcBef>
              <a:spcAft>
                <a:spcPts val="0"/>
              </a:spcAft>
              <a:buSzPts val="1200"/>
              <a:buChar char="•"/>
              <a:defRPr sz="2000"/>
            </a:lvl3pPr>
            <a:lvl4pPr indent="-330200" lvl="3" marL="1828800" algn="l">
              <a:lnSpc>
                <a:spcPct val="90000"/>
              </a:lnSpc>
              <a:spcBef>
                <a:spcPts val="600"/>
              </a:spcBef>
              <a:spcAft>
                <a:spcPts val="0"/>
              </a:spcAft>
              <a:buSzPts val="1600"/>
              <a:buChar char="–"/>
              <a:defRPr sz="2000"/>
            </a:lvl4pPr>
            <a:lvl5pPr indent="-320039" lvl="4" marL="2286000" algn="l">
              <a:lnSpc>
                <a:spcPct val="90000"/>
              </a:lnSpc>
              <a:spcBef>
                <a:spcPts val="600"/>
              </a:spcBef>
              <a:spcAft>
                <a:spcPts val="0"/>
              </a:spcAft>
              <a:buSzPts val="1440"/>
              <a:buChar char="–"/>
              <a:defRPr sz="1800"/>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2" name="Google Shape;422;p44"/>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dk1"/>
                </a:solidFill>
                <a:latin typeface="Arial"/>
                <a:ea typeface="Arial"/>
                <a:cs typeface="Arial"/>
                <a:sym typeface="Arial"/>
              </a:defRPr>
            </a:lvl1pPr>
            <a:lvl2pPr indent="0" lvl="1" marL="0" algn="r">
              <a:spcBef>
                <a:spcPts val="0"/>
              </a:spcBef>
              <a:buNone/>
              <a:defRPr sz="800">
                <a:solidFill>
                  <a:schemeClr val="dk1"/>
                </a:solidFill>
                <a:latin typeface="Arial"/>
                <a:ea typeface="Arial"/>
                <a:cs typeface="Arial"/>
                <a:sym typeface="Arial"/>
              </a:defRPr>
            </a:lvl2pPr>
            <a:lvl3pPr indent="0" lvl="2" marL="0" algn="r">
              <a:spcBef>
                <a:spcPts val="0"/>
              </a:spcBef>
              <a:buNone/>
              <a:defRPr sz="800">
                <a:solidFill>
                  <a:schemeClr val="dk1"/>
                </a:solidFill>
                <a:latin typeface="Arial"/>
                <a:ea typeface="Arial"/>
                <a:cs typeface="Arial"/>
                <a:sym typeface="Arial"/>
              </a:defRPr>
            </a:lvl3pPr>
            <a:lvl4pPr indent="0" lvl="3" marL="0" algn="r">
              <a:spcBef>
                <a:spcPts val="0"/>
              </a:spcBef>
              <a:buNone/>
              <a:defRPr sz="800">
                <a:solidFill>
                  <a:schemeClr val="dk1"/>
                </a:solidFill>
                <a:latin typeface="Arial"/>
                <a:ea typeface="Arial"/>
                <a:cs typeface="Arial"/>
                <a:sym typeface="Arial"/>
              </a:defRPr>
            </a:lvl4pPr>
            <a:lvl5pPr indent="0" lvl="4" marL="0" algn="r">
              <a:spcBef>
                <a:spcPts val="0"/>
              </a:spcBef>
              <a:buNone/>
              <a:defRPr sz="800">
                <a:solidFill>
                  <a:schemeClr val="dk1"/>
                </a:solidFill>
                <a:latin typeface="Arial"/>
                <a:ea typeface="Arial"/>
                <a:cs typeface="Arial"/>
                <a:sym typeface="Arial"/>
              </a:defRPr>
            </a:lvl5pPr>
            <a:lvl6pPr indent="0" lvl="5" marL="0" algn="r">
              <a:spcBef>
                <a:spcPts val="0"/>
              </a:spcBef>
              <a:buNone/>
              <a:defRPr sz="800">
                <a:solidFill>
                  <a:schemeClr val="dk1"/>
                </a:solidFill>
                <a:latin typeface="Arial"/>
                <a:ea typeface="Arial"/>
                <a:cs typeface="Arial"/>
                <a:sym typeface="Arial"/>
              </a:defRPr>
            </a:lvl6pPr>
            <a:lvl7pPr indent="0" lvl="6" marL="0" algn="r">
              <a:spcBef>
                <a:spcPts val="0"/>
              </a:spcBef>
              <a:buNone/>
              <a:defRPr sz="800">
                <a:solidFill>
                  <a:schemeClr val="dk1"/>
                </a:solidFill>
                <a:latin typeface="Arial"/>
                <a:ea typeface="Arial"/>
                <a:cs typeface="Arial"/>
                <a:sym typeface="Arial"/>
              </a:defRPr>
            </a:lvl7pPr>
            <a:lvl8pPr indent="0" lvl="7" marL="0" algn="r">
              <a:spcBef>
                <a:spcPts val="0"/>
              </a:spcBef>
              <a:buNone/>
              <a:defRPr sz="800">
                <a:solidFill>
                  <a:schemeClr val="dk1"/>
                </a:solidFill>
                <a:latin typeface="Arial"/>
                <a:ea typeface="Arial"/>
                <a:cs typeface="Arial"/>
                <a:sym typeface="Arial"/>
              </a:defRPr>
            </a:lvl8pPr>
            <a:lvl9pPr indent="0" lvl="8" marL="0" algn="r">
              <a:spcBef>
                <a:spcPts val="0"/>
              </a:spcBef>
              <a:buNone/>
              <a:defRPr sz="8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WORLD MAP" type="blank">
  <p:cSld name="BLANK">
    <p:bg>
      <p:bgPr>
        <a:solidFill>
          <a:srgbClr val="2B008C"/>
        </a:solidFill>
      </p:bgPr>
    </p:bg>
    <p:spTree>
      <p:nvGrpSpPr>
        <p:cNvPr id="423" name="Shape 423"/>
        <p:cNvGrpSpPr/>
        <p:nvPr/>
      </p:nvGrpSpPr>
      <p:grpSpPr>
        <a:xfrm>
          <a:off x="0" y="0"/>
          <a:ext cx="0" cy="0"/>
          <a:chOff x="0" y="0"/>
          <a:chExt cx="0" cy="0"/>
        </a:xfrm>
      </p:grpSpPr>
      <p:sp>
        <p:nvSpPr>
          <p:cNvPr id="424" name="Google Shape;424;p45"/>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5" name="Google Shape;425;p45"/>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6" name="Google Shape;426;p45"/>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1"/>
                </a:solidFill>
                <a:latin typeface="Arial"/>
                <a:ea typeface="Arial"/>
                <a:cs typeface="Arial"/>
                <a:sym typeface="Arial"/>
              </a:defRPr>
            </a:lvl1pPr>
            <a:lvl2pPr indent="0" lvl="1" marL="0" algn="r">
              <a:spcBef>
                <a:spcPts val="0"/>
              </a:spcBef>
              <a:buNone/>
              <a:defRPr sz="800">
                <a:solidFill>
                  <a:schemeClr val="lt1"/>
                </a:solidFill>
                <a:latin typeface="Arial"/>
                <a:ea typeface="Arial"/>
                <a:cs typeface="Arial"/>
                <a:sym typeface="Arial"/>
              </a:defRPr>
            </a:lvl2pPr>
            <a:lvl3pPr indent="0" lvl="2" marL="0" algn="r">
              <a:spcBef>
                <a:spcPts val="0"/>
              </a:spcBef>
              <a:buNone/>
              <a:defRPr sz="800">
                <a:solidFill>
                  <a:schemeClr val="lt1"/>
                </a:solidFill>
                <a:latin typeface="Arial"/>
                <a:ea typeface="Arial"/>
                <a:cs typeface="Arial"/>
                <a:sym typeface="Arial"/>
              </a:defRPr>
            </a:lvl3pPr>
            <a:lvl4pPr indent="0" lvl="3" marL="0" algn="r">
              <a:spcBef>
                <a:spcPts val="0"/>
              </a:spcBef>
              <a:buNone/>
              <a:defRPr sz="800">
                <a:solidFill>
                  <a:schemeClr val="lt1"/>
                </a:solidFill>
                <a:latin typeface="Arial"/>
                <a:ea typeface="Arial"/>
                <a:cs typeface="Arial"/>
                <a:sym typeface="Arial"/>
              </a:defRPr>
            </a:lvl4pPr>
            <a:lvl5pPr indent="0" lvl="4" marL="0" algn="r">
              <a:spcBef>
                <a:spcPts val="0"/>
              </a:spcBef>
              <a:buNone/>
              <a:defRPr sz="800">
                <a:solidFill>
                  <a:schemeClr val="lt1"/>
                </a:solidFill>
                <a:latin typeface="Arial"/>
                <a:ea typeface="Arial"/>
                <a:cs typeface="Arial"/>
                <a:sym typeface="Arial"/>
              </a:defRPr>
            </a:lvl5pPr>
            <a:lvl6pPr indent="0" lvl="5" marL="0" algn="r">
              <a:spcBef>
                <a:spcPts val="0"/>
              </a:spcBef>
              <a:buNone/>
              <a:defRPr sz="800">
                <a:solidFill>
                  <a:schemeClr val="lt1"/>
                </a:solidFill>
                <a:latin typeface="Arial"/>
                <a:ea typeface="Arial"/>
                <a:cs typeface="Arial"/>
                <a:sym typeface="Arial"/>
              </a:defRPr>
            </a:lvl6pPr>
            <a:lvl7pPr indent="0" lvl="6" marL="0" algn="r">
              <a:spcBef>
                <a:spcPts val="0"/>
              </a:spcBef>
              <a:buNone/>
              <a:defRPr sz="800">
                <a:solidFill>
                  <a:schemeClr val="lt1"/>
                </a:solidFill>
                <a:latin typeface="Arial"/>
                <a:ea typeface="Arial"/>
                <a:cs typeface="Arial"/>
                <a:sym typeface="Arial"/>
              </a:defRPr>
            </a:lvl7pPr>
            <a:lvl8pPr indent="0" lvl="7" marL="0" algn="r">
              <a:spcBef>
                <a:spcPts val="0"/>
              </a:spcBef>
              <a:buNone/>
              <a:defRPr sz="800">
                <a:solidFill>
                  <a:schemeClr val="lt1"/>
                </a:solidFill>
                <a:latin typeface="Arial"/>
                <a:ea typeface="Arial"/>
                <a:cs typeface="Arial"/>
                <a:sym typeface="Arial"/>
              </a:defRPr>
            </a:lvl8pPr>
            <a:lvl9pPr indent="0" lvl="8" marL="0" algn="r">
              <a:spcBef>
                <a:spcPts val="0"/>
              </a:spcBef>
              <a:buNone/>
              <a:defRPr sz="8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427" name="Google Shape;427;p45"/>
          <p:cNvPicPr preferRelativeResize="0"/>
          <p:nvPr/>
        </p:nvPicPr>
        <p:blipFill rotWithShape="1">
          <a:blip r:embed="rId2">
            <a:alphaModFix/>
          </a:blip>
          <a:srcRect b="0" l="0" r="0" t="0"/>
          <a:stretch/>
        </p:blipFill>
        <p:spPr>
          <a:xfrm>
            <a:off x="405118" y="718540"/>
            <a:ext cx="11412636" cy="5656263"/>
          </a:xfrm>
          <a:prstGeom prst="rect">
            <a:avLst/>
          </a:prstGeom>
          <a:noFill/>
          <a:ln>
            <a:noFill/>
          </a:ln>
        </p:spPr>
      </p:pic>
      <p:pic>
        <p:nvPicPr>
          <p:cNvPr descr="A close up of a sign&#10;&#10;Description automatically generated" id="428" name="Google Shape;428;p45"/>
          <p:cNvPicPr preferRelativeResize="0"/>
          <p:nvPr/>
        </p:nvPicPr>
        <p:blipFill rotWithShape="1">
          <a:blip r:embed="rId3">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ESENTATION COVER GROWTH">
  <p:cSld name="PRESENTATION COVER GROWTH">
    <p:bg>
      <p:bgPr>
        <a:solidFill>
          <a:schemeClr val="accent1"/>
        </a:solidFill>
      </p:bgPr>
    </p:bg>
    <p:spTree>
      <p:nvGrpSpPr>
        <p:cNvPr id="429" name="Shape 429"/>
        <p:cNvGrpSpPr/>
        <p:nvPr/>
      </p:nvGrpSpPr>
      <p:grpSpPr>
        <a:xfrm>
          <a:off x="0" y="0"/>
          <a:ext cx="0" cy="0"/>
          <a:chOff x="0" y="0"/>
          <a:chExt cx="0" cy="0"/>
        </a:xfrm>
      </p:grpSpPr>
      <p:sp>
        <p:nvSpPr>
          <p:cNvPr id="430" name="Google Shape;430;p46"/>
          <p:cNvSpPr txBox="1"/>
          <p:nvPr>
            <p:ph type="title"/>
          </p:nvPr>
        </p:nvSpPr>
        <p:spPr>
          <a:xfrm>
            <a:off x="314326" y="1734906"/>
            <a:ext cx="3760788" cy="1719262"/>
          </a:xfrm>
          <a:prstGeom prst="rect">
            <a:avLst/>
          </a:prstGeom>
          <a:noFill/>
          <a:ln>
            <a:noFill/>
          </a:ln>
        </p:spPr>
        <p:txBody>
          <a:bodyPr anchorCtr="0" anchor="b" bIns="0" lIns="0" spcFirstLastPara="1" rIns="0" wrap="square" tIns="0">
            <a:noAutofit/>
          </a:bodyPr>
          <a:lstStyle>
            <a:lvl1pPr lvl="0" algn="l">
              <a:lnSpc>
                <a:spcPct val="114285"/>
              </a:lnSpc>
              <a:spcBef>
                <a:spcPts val="0"/>
              </a:spcBef>
              <a:spcAft>
                <a:spcPts val="0"/>
              </a:spcAft>
              <a:buClr>
                <a:schemeClr val="lt1"/>
              </a:buClr>
              <a:buSzPts val="2800"/>
              <a:buFont typeface="Arial"/>
              <a:buNone/>
              <a:defRPr sz="28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1" name="Google Shape;431;p46"/>
          <p:cNvSpPr txBox="1"/>
          <p:nvPr>
            <p:ph idx="1" type="body"/>
          </p:nvPr>
        </p:nvSpPr>
        <p:spPr>
          <a:xfrm>
            <a:off x="314326" y="3608388"/>
            <a:ext cx="3760788" cy="473075"/>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lt1"/>
              </a:buClr>
              <a:buSzPts val="1600"/>
              <a:buFont typeface="Arial"/>
              <a:buNone/>
              <a:defRPr sz="1600">
                <a:solidFill>
                  <a:schemeClr val="lt1"/>
                </a:solidFill>
              </a:defRPr>
            </a:lvl1pPr>
            <a:lvl2pPr indent="-228600" lvl="1" marL="914400" algn="l">
              <a:lnSpc>
                <a:spcPct val="90000"/>
              </a:lnSpc>
              <a:spcBef>
                <a:spcPts val="500"/>
              </a:spcBef>
              <a:spcAft>
                <a:spcPts val="0"/>
              </a:spcAft>
              <a:buSzPts val="1200"/>
              <a:buNone/>
              <a:defRPr sz="2000">
                <a:solidFill>
                  <a:srgbClr val="888888"/>
                </a:solidFill>
              </a:defRPr>
            </a:lvl2pPr>
            <a:lvl3pPr indent="-228600" lvl="2" marL="1371600" algn="l">
              <a:lnSpc>
                <a:spcPct val="90000"/>
              </a:lnSpc>
              <a:spcBef>
                <a:spcPts val="500"/>
              </a:spcBef>
              <a:spcAft>
                <a:spcPts val="0"/>
              </a:spcAft>
              <a:buSzPts val="1080"/>
              <a:buNone/>
              <a:defRPr sz="1800">
                <a:solidFill>
                  <a:srgbClr val="888888"/>
                </a:solidFill>
              </a:defRPr>
            </a:lvl3pPr>
            <a:lvl4pPr indent="-228600" lvl="3" marL="1828800" algn="l">
              <a:lnSpc>
                <a:spcPct val="90000"/>
              </a:lnSpc>
              <a:spcBef>
                <a:spcPts val="500"/>
              </a:spcBef>
              <a:spcAft>
                <a:spcPts val="0"/>
              </a:spcAft>
              <a:buSzPts val="1280"/>
              <a:buNone/>
              <a:defRPr sz="1600">
                <a:solidFill>
                  <a:srgbClr val="888888"/>
                </a:solidFill>
              </a:defRPr>
            </a:lvl4pPr>
            <a:lvl5pPr indent="-228600" lvl="4" marL="2286000" algn="l">
              <a:lnSpc>
                <a:spcPct val="90000"/>
              </a:lnSpc>
              <a:spcBef>
                <a:spcPts val="500"/>
              </a:spcBef>
              <a:spcAft>
                <a:spcPts val="0"/>
              </a:spcAft>
              <a:buSzPts val="128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32" name="Google Shape;432;p46"/>
          <p:cNvSpPr txBox="1"/>
          <p:nvPr>
            <p:ph idx="2" type="body"/>
          </p:nvPr>
        </p:nvSpPr>
        <p:spPr>
          <a:xfrm>
            <a:off x="314325" y="5603875"/>
            <a:ext cx="3760788" cy="4318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lt1"/>
              </a:buClr>
              <a:buSzPts val="1000"/>
              <a:buFont typeface="Arial"/>
              <a:buNone/>
              <a:defRPr sz="1000">
                <a:solidFill>
                  <a:schemeClr val="lt1"/>
                </a:solidFill>
              </a:defRPr>
            </a:lvl1pPr>
            <a:lvl2pPr indent="-228600" lvl="1" marL="914400" algn="l">
              <a:lnSpc>
                <a:spcPct val="90000"/>
              </a:lnSpc>
              <a:spcBef>
                <a:spcPts val="500"/>
              </a:spcBef>
              <a:spcAft>
                <a:spcPts val="0"/>
              </a:spcAft>
              <a:buSzPts val="600"/>
              <a:buNone/>
              <a:defRPr sz="1000" cap="none">
                <a:solidFill>
                  <a:schemeClr val="lt1"/>
                </a:solidFill>
              </a:defRPr>
            </a:lvl2pPr>
            <a:lvl3pPr indent="-266700" lvl="2" marL="1371600" algn="l">
              <a:lnSpc>
                <a:spcPct val="90000"/>
              </a:lnSpc>
              <a:spcBef>
                <a:spcPts val="500"/>
              </a:spcBef>
              <a:spcAft>
                <a:spcPts val="0"/>
              </a:spcAft>
              <a:buSzPts val="600"/>
              <a:buChar char="•"/>
              <a:defRPr sz="1000">
                <a:solidFill>
                  <a:schemeClr val="lt1"/>
                </a:solidFill>
              </a:defRPr>
            </a:lvl3pPr>
            <a:lvl4pPr indent="-279400" lvl="3" marL="1828800" algn="l">
              <a:lnSpc>
                <a:spcPct val="90000"/>
              </a:lnSpc>
              <a:spcBef>
                <a:spcPts val="500"/>
              </a:spcBef>
              <a:spcAft>
                <a:spcPts val="0"/>
              </a:spcAft>
              <a:buSzPts val="800"/>
              <a:buChar char="–"/>
              <a:defRPr sz="1000">
                <a:solidFill>
                  <a:schemeClr val="lt1"/>
                </a:solidFill>
              </a:defRPr>
            </a:lvl4pPr>
            <a:lvl5pPr indent="-279400" lvl="4" marL="2286000" algn="l">
              <a:lnSpc>
                <a:spcPct val="90000"/>
              </a:lnSpc>
              <a:spcBef>
                <a:spcPts val="500"/>
              </a:spcBef>
              <a:spcAft>
                <a:spcPts val="0"/>
              </a:spcAft>
              <a:buSzPts val="800"/>
              <a:buChar char="–"/>
              <a:defRPr sz="10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33" name="Google Shape;433;p46"/>
          <p:cNvPicPr preferRelativeResize="0"/>
          <p:nvPr/>
        </p:nvPicPr>
        <p:blipFill rotWithShape="1">
          <a:blip r:embed="rId2">
            <a:alphaModFix/>
          </a:blip>
          <a:srcRect b="0" l="0" r="0" t="0"/>
          <a:stretch/>
        </p:blipFill>
        <p:spPr>
          <a:xfrm>
            <a:off x="6151564" y="304802"/>
            <a:ext cx="5730874" cy="5730874"/>
          </a:xfrm>
          <a:prstGeom prst="rect">
            <a:avLst/>
          </a:prstGeom>
          <a:noFill/>
          <a:ln>
            <a:noFill/>
          </a:ln>
        </p:spPr>
      </p:pic>
      <p:pic>
        <p:nvPicPr>
          <p:cNvPr id="434" name="Google Shape;434;p46"/>
          <p:cNvPicPr preferRelativeResize="0"/>
          <p:nvPr/>
        </p:nvPicPr>
        <p:blipFill rotWithShape="1">
          <a:blip r:embed="rId3">
            <a:alphaModFix/>
          </a:blip>
          <a:srcRect b="0" l="0" r="0" t="0"/>
          <a:stretch/>
        </p:blipFill>
        <p:spPr>
          <a:xfrm>
            <a:off x="0" y="32610"/>
            <a:ext cx="2714625" cy="116922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DIVIDER BLUE MULTI">
  <p:cSld name="1_DIVIDER BLUE MULTI">
    <p:bg>
      <p:bgPr>
        <a:solidFill>
          <a:schemeClr val="accent4"/>
        </a:solidFill>
      </p:bgPr>
    </p:bg>
    <p:spTree>
      <p:nvGrpSpPr>
        <p:cNvPr id="435" name="Shape 435"/>
        <p:cNvGrpSpPr/>
        <p:nvPr/>
      </p:nvGrpSpPr>
      <p:grpSpPr>
        <a:xfrm>
          <a:off x="0" y="0"/>
          <a:ext cx="0" cy="0"/>
          <a:chOff x="0" y="0"/>
          <a:chExt cx="0" cy="0"/>
        </a:xfrm>
      </p:grpSpPr>
      <p:sp>
        <p:nvSpPr>
          <p:cNvPr id="436" name="Google Shape;436;p47"/>
          <p:cNvSpPr txBox="1"/>
          <p:nvPr>
            <p:ph type="ctrTitle"/>
          </p:nvPr>
        </p:nvSpPr>
        <p:spPr>
          <a:xfrm>
            <a:off x="329184" y="3236976"/>
            <a:ext cx="4842891" cy="961962"/>
          </a:xfrm>
          <a:prstGeom prst="rect">
            <a:avLst/>
          </a:prstGeom>
          <a:noFill/>
          <a:ln>
            <a:noFill/>
          </a:ln>
        </p:spPr>
        <p:txBody>
          <a:bodyPr anchorCtr="0" anchor="t" bIns="0" lIns="0" spcFirstLastPara="1" rIns="0" wrap="square" tIns="0">
            <a:noAutofit/>
          </a:bodyPr>
          <a:lstStyle>
            <a:lvl1pPr lvl="0" algn="l">
              <a:lnSpc>
                <a:spcPct val="104166"/>
              </a:lnSpc>
              <a:spcBef>
                <a:spcPts val="0"/>
              </a:spcBef>
              <a:spcAft>
                <a:spcPts val="0"/>
              </a:spcAft>
              <a:buClr>
                <a:schemeClr val="lt1"/>
              </a:buClr>
              <a:buSzPts val="4800"/>
              <a:buFont typeface="Arial"/>
              <a:buNone/>
              <a:defRPr sz="48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7" name="Google Shape;437;p47"/>
          <p:cNvSpPr/>
          <p:nvPr/>
        </p:nvSpPr>
        <p:spPr>
          <a:xfrm>
            <a:off x="0" y="6080499"/>
            <a:ext cx="764088" cy="764088"/>
          </a:xfrm>
          <a:prstGeom prst="rect">
            <a:avLst/>
          </a:prstGeom>
          <a:solidFill>
            <a:srgbClr val="06BF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438" name="Google Shape;438;p47"/>
          <p:cNvPicPr preferRelativeResize="0"/>
          <p:nvPr/>
        </p:nvPicPr>
        <p:blipFill rotWithShape="1">
          <a:blip r:embed="rId2">
            <a:alphaModFix/>
          </a:blip>
          <a:srcRect b="0" l="0" r="0" t="0"/>
          <a:stretch/>
        </p:blipFill>
        <p:spPr>
          <a:xfrm>
            <a:off x="215589" y="6248181"/>
            <a:ext cx="411480" cy="411480"/>
          </a:xfrm>
          <a:prstGeom prst="rect">
            <a:avLst/>
          </a:prstGeom>
          <a:noFill/>
          <a:ln>
            <a:noFill/>
          </a:ln>
        </p:spPr>
      </p:pic>
      <p:pic>
        <p:nvPicPr>
          <p:cNvPr id="439" name="Google Shape;439;p47"/>
          <p:cNvPicPr preferRelativeResize="0"/>
          <p:nvPr/>
        </p:nvPicPr>
        <p:blipFill rotWithShape="1">
          <a:blip r:embed="rId3">
            <a:alphaModFix/>
          </a:blip>
          <a:srcRect b="0" l="0" r="0" t="0"/>
          <a:stretch/>
        </p:blipFill>
        <p:spPr>
          <a:xfrm>
            <a:off x="11026915" y="3253101"/>
            <a:ext cx="863600" cy="863600"/>
          </a:xfrm>
          <a:prstGeom prst="rect">
            <a:avLst/>
          </a:prstGeom>
          <a:noFill/>
          <a:ln>
            <a:noFill/>
          </a:ln>
        </p:spPr>
      </p:pic>
      <p:pic>
        <p:nvPicPr>
          <p:cNvPr id="440" name="Google Shape;440;p47"/>
          <p:cNvPicPr preferRelativeResize="0"/>
          <p:nvPr/>
        </p:nvPicPr>
        <p:blipFill rotWithShape="1">
          <a:blip r:embed="rId4">
            <a:alphaModFix/>
          </a:blip>
          <a:srcRect b="0" l="0" r="0" t="0"/>
          <a:stretch/>
        </p:blipFill>
        <p:spPr>
          <a:xfrm>
            <a:off x="11017250" y="2252663"/>
            <a:ext cx="864453" cy="864453"/>
          </a:xfrm>
          <a:prstGeom prst="rect">
            <a:avLst/>
          </a:prstGeom>
          <a:noFill/>
          <a:ln>
            <a:noFill/>
          </a:ln>
        </p:spPr>
      </p:pic>
      <p:pic>
        <p:nvPicPr>
          <p:cNvPr id="441" name="Google Shape;441;p47"/>
          <p:cNvPicPr preferRelativeResize="0"/>
          <p:nvPr/>
        </p:nvPicPr>
        <p:blipFill rotWithShape="1">
          <a:blip r:embed="rId5">
            <a:alphaModFix/>
          </a:blip>
          <a:srcRect b="0" l="0" r="0" t="0"/>
          <a:stretch/>
        </p:blipFill>
        <p:spPr>
          <a:xfrm>
            <a:off x="8076576" y="4198938"/>
            <a:ext cx="847725" cy="847725"/>
          </a:xfrm>
          <a:prstGeom prst="rect">
            <a:avLst/>
          </a:prstGeom>
          <a:noFill/>
          <a:ln>
            <a:noFill/>
          </a:ln>
        </p:spPr>
      </p:pic>
      <p:pic>
        <p:nvPicPr>
          <p:cNvPr id="442" name="Google Shape;442;p47"/>
          <p:cNvPicPr preferRelativeResize="0"/>
          <p:nvPr/>
        </p:nvPicPr>
        <p:blipFill rotWithShape="1">
          <a:blip r:embed="rId6">
            <a:alphaModFix/>
          </a:blip>
          <a:srcRect b="0" l="0" r="0" t="0"/>
          <a:stretch/>
        </p:blipFill>
        <p:spPr>
          <a:xfrm>
            <a:off x="7120516" y="2252663"/>
            <a:ext cx="854075" cy="854075"/>
          </a:xfrm>
          <a:prstGeom prst="rect">
            <a:avLst/>
          </a:prstGeom>
          <a:noFill/>
          <a:ln>
            <a:noFill/>
          </a:ln>
        </p:spPr>
      </p:pic>
      <p:pic>
        <p:nvPicPr>
          <p:cNvPr id="443" name="Google Shape;443;p47"/>
          <p:cNvPicPr preferRelativeResize="0"/>
          <p:nvPr/>
        </p:nvPicPr>
        <p:blipFill rotWithShape="1">
          <a:blip r:embed="rId7">
            <a:alphaModFix/>
          </a:blip>
          <a:srcRect b="0" l="0" r="0" t="0"/>
          <a:stretch/>
        </p:blipFill>
        <p:spPr>
          <a:xfrm>
            <a:off x="10042526" y="4231936"/>
            <a:ext cx="849312" cy="849312"/>
          </a:xfrm>
          <a:prstGeom prst="rect">
            <a:avLst/>
          </a:prstGeom>
          <a:noFill/>
          <a:ln>
            <a:noFill/>
          </a:ln>
        </p:spPr>
      </p:pic>
      <p:pic>
        <p:nvPicPr>
          <p:cNvPr id="444" name="Google Shape;444;p47"/>
          <p:cNvPicPr preferRelativeResize="0"/>
          <p:nvPr/>
        </p:nvPicPr>
        <p:blipFill rotWithShape="1">
          <a:blip r:embed="rId8">
            <a:alphaModFix/>
          </a:blip>
          <a:srcRect b="0" l="0" r="0" t="0"/>
          <a:stretch/>
        </p:blipFill>
        <p:spPr>
          <a:xfrm>
            <a:off x="10022682" y="258988"/>
            <a:ext cx="869156" cy="869156"/>
          </a:xfrm>
          <a:prstGeom prst="rect">
            <a:avLst/>
          </a:prstGeom>
          <a:noFill/>
          <a:ln>
            <a:noFill/>
          </a:ln>
        </p:spPr>
      </p:pic>
      <p:pic>
        <p:nvPicPr>
          <p:cNvPr id="445" name="Google Shape;445;p47"/>
          <p:cNvPicPr preferRelativeResize="0"/>
          <p:nvPr/>
        </p:nvPicPr>
        <p:blipFill rotWithShape="1">
          <a:blip r:embed="rId9">
            <a:alphaModFix/>
          </a:blip>
          <a:srcRect b="0" l="0" r="0" t="0"/>
          <a:stretch/>
        </p:blipFill>
        <p:spPr>
          <a:xfrm>
            <a:off x="11042790" y="5195488"/>
            <a:ext cx="847725" cy="847725"/>
          </a:xfrm>
          <a:prstGeom prst="rect">
            <a:avLst/>
          </a:prstGeom>
          <a:noFill/>
          <a:ln>
            <a:noFill/>
          </a:ln>
        </p:spPr>
      </p:pic>
      <p:pic>
        <p:nvPicPr>
          <p:cNvPr id="446" name="Google Shape;446;p47"/>
          <p:cNvPicPr preferRelativeResize="0"/>
          <p:nvPr/>
        </p:nvPicPr>
        <p:blipFill rotWithShape="1">
          <a:blip r:embed="rId10">
            <a:alphaModFix/>
          </a:blip>
          <a:srcRect b="0" l="0" r="0" t="0"/>
          <a:stretch/>
        </p:blipFill>
        <p:spPr>
          <a:xfrm>
            <a:off x="5157165" y="3232152"/>
            <a:ext cx="849311" cy="849311"/>
          </a:xfrm>
          <a:prstGeom prst="rect">
            <a:avLst/>
          </a:prstGeom>
          <a:noFill/>
          <a:ln>
            <a:noFill/>
          </a:ln>
        </p:spPr>
      </p:pic>
      <p:sp>
        <p:nvSpPr>
          <p:cNvPr id="447" name="Google Shape;447;p47"/>
          <p:cNvSpPr/>
          <p:nvPr/>
        </p:nvSpPr>
        <p:spPr>
          <a:xfrm>
            <a:off x="16606" y="6093912"/>
            <a:ext cx="1032112" cy="764088"/>
          </a:xfrm>
          <a:prstGeom prst="rect">
            <a:avLst/>
          </a:prstGeom>
          <a:solidFill>
            <a:srgbClr val="05BF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448" name="Google Shape;448;p47"/>
          <p:cNvPicPr preferRelativeResize="0"/>
          <p:nvPr/>
        </p:nvPicPr>
        <p:blipFill rotWithShape="1">
          <a:blip r:embed="rId6">
            <a:alphaModFix/>
          </a:blip>
          <a:srcRect b="0" l="0" r="0" t="0"/>
          <a:stretch/>
        </p:blipFill>
        <p:spPr>
          <a:xfrm>
            <a:off x="7120516" y="5175477"/>
            <a:ext cx="854075" cy="854075"/>
          </a:xfrm>
          <a:prstGeom prst="rect">
            <a:avLst/>
          </a:prstGeom>
          <a:noFill/>
          <a:ln>
            <a:noFill/>
          </a:ln>
        </p:spPr>
      </p:pic>
      <p:sp>
        <p:nvSpPr>
          <p:cNvPr id="449" name="Google Shape;449;p47"/>
          <p:cNvSpPr txBox="1"/>
          <p:nvPr>
            <p:ph idx="1" type="body"/>
          </p:nvPr>
        </p:nvSpPr>
        <p:spPr>
          <a:xfrm>
            <a:off x="314325" y="5081588"/>
            <a:ext cx="4740275" cy="1012825"/>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lt1"/>
              </a:buClr>
              <a:buSzPts val="1400"/>
              <a:buFont typeface="Arial"/>
              <a:buNone/>
              <a:defRPr sz="1400" cap="none">
                <a:solidFill>
                  <a:schemeClr val="lt1"/>
                </a:solidFill>
              </a:defRPr>
            </a:lvl1pPr>
            <a:lvl2pPr indent="-228600" lvl="1" marL="914400" algn="l">
              <a:lnSpc>
                <a:spcPct val="90000"/>
              </a:lnSpc>
              <a:spcBef>
                <a:spcPts val="500"/>
              </a:spcBef>
              <a:spcAft>
                <a:spcPts val="0"/>
              </a:spcAft>
              <a:buSzPts val="840"/>
              <a:buFont typeface="Arial"/>
              <a:buNone/>
              <a:defRPr sz="1400">
                <a:solidFill>
                  <a:schemeClr val="lt1"/>
                </a:solidFill>
              </a:defRPr>
            </a:lvl2pPr>
            <a:lvl3pPr indent="-228600" lvl="2" marL="1371600" algn="l">
              <a:lnSpc>
                <a:spcPct val="90000"/>
              </a:lnSpc>
              <a:spcBef>
                <a:spcPts val="500"/>
              </a:spcBef>
              <a:spcAft>
                <a:spcPts val="0"/>
              </a:spcAft>
              <a:buSzPts val="840"/>
              <a:buFont typeface="Arial"/>
              <a:buNone/>
              <a:defRPr sz="1400">
                <a:solidFill>
                  <a:schemeClr val="lt1"/>
                </a:solidFill>
              </a:defRPr>
            </a:lvl3pPr>
            <a:lvl4pPr indent="-228600" lvl="3" marL="1828800" algn="l">
              <a:lnSpc>
                <a:spcPct val="90000"/>
              </a:lnSpc>
              <a:spcBef>
                <a:spcPts val="500"/>
              </a:spcBef>
              <a:spcAft>
                <a:spcPts val="0"/>
              </a:spcAft>
              <a:buSzPts val="1120"/>
              <a:buFont typeface="Arial"/>
              <a:buNone/>
              <a:defRPr sz="1400">
                <a:solidFill>
                  <a:schemeClr val="lt1"/>
                </a:solidFill>
              </a:defRPr>
            </a:lvl4pPr>
            <a:lvl5pPr indent="-228600" lvl="4" marL="2286000" algn="l">
              <a:lnSpc>
                <a:spcPct val="90000"/>
              </a:lnSpc>
              <a:spcBef>
                <a:spcPts val="500"/>
              </a:spcBef>
              <a:spcAft>
                <a:spcPts val="0"/>
              </a:spcAft>
              <a:buSzPts val="1120"/>
              <a:buFont typeface="Arial"/>
              <a:buNone/>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50" name="Google Shape;450;p47"/>
          <p:cNvPicPr preferRelativeResize="0"/>
          <p:nvPr/>
        </p:nvPicPr>
        <p:blipFill rotWithShape="1">
          <a:blip r:embed="rId11">
            <a:alphaModFix/>
          </a:blip>
          <a:srcRect b="0" l="0" r="0" t="0"/>
          <a:stretch/>
        </p:blipFill>
        <p:spPr>
          <a:xfrm>
            <a:off x="0" y="32610"/>
            <a:ext cx="2714625" cy="116922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ESENTATION COVER 2 PATTERN">
  <p:cSld name="PRESENTATION COVER 2 PATTERN">
    <p:spTree>
      <p:nvGrpSpPr>
        <p:cNvPr id="451" name="Shape 451"/>
        <p:cNvGrpSpPr/>
        <p:nvPr/>
      </p:nvGrpSpPr>
      <p:grpSpPr>
        <a:xfrm>
          <a:off x="0" y="0"/>
          <a:ext cx="0" cy="0"/>
          <a:chOff x="0" y="0"/>
          <a:chExt cx="0" cy="0"/>
        </a:xfrm>
      </p:grpSpPr>
      <p:sp>
        <p:nvSpPr>
          <p:cNvPr id="452" name="Google Shape;452;p48"/>
          <p:cNvSpPr txBox="1"/>
          <p:nvPr>
            <p:ph type="title"/>
          </p:nvPr>
        </p:nvSpPr>
        <p:spPr>
          <a:xfrm>
            <a:off x="314326" y="1734906"/>
            <a:ext cx="3760788" cy="1719262"/>
          </a:xfrm>
          <a:prstGeom prst="rect">
            <a:avLst/>
          </a:prstGeom>
          <a:noFill/>
          <a:ln>
            <a:noFill/>
          </a:ln>
        </p:spPr>
        <p:txBody>
          <a:bodyPr anchorCtr="0" anchor="b" bIns="0" lIns="0" spcFirstLastPara="1" rIns="0" wrap="square" tIns="0">
            <a:noAutofit/>
          </a:bodyPr>
          <a:lstStyle>
            <a:lvl1pPr lvl="0" algn="l">
              <a:lnSpc>
                <a:spcPct val="114285"/>
              </a:lnSpc>
              <a:spcBef>
                <a:spcPts val="0"/>
              </a:spcBef>
              <a:spcAft>
                <a:spcPts val="0"/>
              </a:spcAft>
              <a:buClr>
                <a:schemeClr val="dk1"/>
              </a:buClr>
              <a:buSzPts val="2800"/>
              <a:buFont typeface="Arial"/>
              <a:buNone/>
              <a:defRPr sz="28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3" name="Google Shape;453;p48"/>
          <p:cNvSpPr txBox="1"/>
          <p:nvPr>
            <p:ph idx="1" type="body"/>
          </p:nvPr>
        </p:nvSpPr>
        <p:spPr>
          <a:xfrm>
            <a:off x="314326" y="3608388"/>
            <a:ext cx="3760788" cy="473075"/>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1600"/>
              <a:buFont typeface="Arial"/>
              <a:buNone/>
              <a:defRPr sz="1600">
                <a:solidFill>
                  <a:schemeClr val="dk1"/>
                </a:solidFill>
              </a:defRPr>
            </a:lvl1pPr>
            <a:lvl2pPr indent="-228600" lvl="1" marL="914400" algn="l">
              <a:lnSpc>
                <a:spcPct val="90000"/>
              </a:lnSpc>
              <a:spcBef>
                <a:spcPts val="500"/>
              </a:spcBef>
              <a:spcAft>
                <a:spcPts val="0"/>
              </a:spcAft>
              <a:buSzPts val="1200"/>
              <a:buNone/>
              <a:defRPr sz="2000">
                <a:solidFill>
                  <a:srgbClr val="888888"/>
                </a:solidFill>
              </a:defRPr>
            </a:lvl2pPr>
            <a:lvl3pPr indent="-228600" lvl="2" marL="1371600" algn="l">
              <a:lnSpc>
                <a:spcPct val="90000"/>
              </a:lnSpc>
              <a:spcBef>
                <a:spcPts val="500"/>
              </a:spcBef>
              <a:spcAft>
                <a:spcPts val="0"/>
              </a:spcAft>
              <a:buSzPts val="1080"/>
              <a:buNone/>
              <a:defRPr sz="1800">
                <a:solidFill>
                  <a:srgbClr val="888888"/>
                </a:solidFill>
              </a:defRPr>
            </a:lvl3pPr>
            <a:lvl4pPr indent="-228600" lvl="3" marL="1828800" algn="l">
              <a:lnSpc>
                <a:spcPct val="90000"/>
              </a:lnSpc>
              <a:spcBef>
                <a:spcPts val="500"/>
              </a:spcBef>
              <a:spcAft>
                <a:spcPts val="0"/>
              </a:spcAft>
              <a:buSzPts val="1280"/>
              <a:buNone/>
              <a:defRPr sz="1600">
                <a:solidFill>
                  <a:srgbClr val="888888"/>
                </a:solidFill>
              </a:defRPr>
            </a:lvl4pPr>
            <a:lvl5pPr indent="-228600" lvl="4" marL="2286000" algn="l">
              <a:lnSpc>
                <a:spcPct val="90000"/>
              </a:lnSpc>
              <a:spcBef>
                <a:spcPts val="500"/>
              </a:spcBef>
              <a:spcAft>
                <a:spcPts val="0"/>
              </a:spcAft>
              <a:buSzPts val="128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54" name="Google Shape;454;p48"/>
          <p:cNvSpPr txBox="1"/>
          <p:nvPr>
            <p:ph idx="2" type="body"/>
          </p:nvPr>
        </p:nvSpPr>
        <p:spPr>
          <a:xfrm>
            <a:off x="314325" y="5603875"/>
            <a:ext cx="3760788" cy="4318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1000"/>
              <a:buFont typeface="Arial"/>
              <a:buNone/>
              <a:defRPr sz="1000"/>
            </a:lvl1pPr>
            <a:lvl2pPr indent="-228600" lvl="1" marL="914400" algn="l">
              <a:lnSpc>
                <a:spcPct val="90000"/>
              </a:lnSpc>
              <a:spcBef>
                <a:spcPts val="500"/>
              </a:spcBef>
              <a:spcAft>
                <a:spcPts val="0"/>
              </a:spcAft>
              <a:buSzPts val="600"/>
              <a:buNone/>
              <a:defRPr sz="1000" cap="none"/>
            </a:lvl2pPr>
            <a:lvl3pPr indent="-266700" lvl="2" marL="1371600" algn="l">
              <a:lnSpc>
                <a:spcPct val="90000"/>
              </a:lnSpc>
              <a:spcBef>
                <a:spcPts val="500"/>
              </a:spcBef>
              <a:spcAft>
                <a:spcPts val="0"/>
              </a:spcAft>
              <a:buSzPts val="600"/>
              <a:buChar char="•"/>
              <a:defRPr sz="1000"/>
            </a:lvl3pPr>
            <a:lvl4pPr indent="-279400" lvl="3" marL="1828800" algn="l">
              <a:lnSpc>
                <a:spcPct val="90000"/>
              </a:lnSpc>
              <a:spcBef>
                <a:spcPts val="500"/>
              </a:spcBef>
              <a:spcAft>
                <a:spcPts val="0"/>
              </a:spcAft>
              <a:buSzPts val="800"/>
              <a:buChar char="–"/>
              <a:defRPr sz="1000"/>
            </a:lvl4pPr>
            <a:lvl5pPr indent="-279400" lvl="4" marL="2286000" algn="l">
              <a:lnSpc>
                <a:spcPct val="90000"/>
              </a:lnSpc>
              <a:spcBef>
                <a:spcPts val="500"/>
              </a:spcBef>
              <a:spcAft>
                <a:spcPts val="0"/>
              </a:spcAft>
              <a:buSzPts val="800"/>
              <a:buChar char="–"/>
              <a:defRPr sz="1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55" name="Google Shape;455;p48"/>
          <p:cNvPicPr preferRelativeResize="0"/>
          <p:nvPr/>
        </p:nvPicPr>
        <p:blipFill rotWithShape="1">
          <a:blip r:embed="rId2">
            <a:alphaModFix/>
          </a:blip>
          <a:srcRect b="0" l="0" r="0" t="0"/>
          <a:stretch/>
        </p:blipFill>
        <p:spPr>
          <a:xfrm>
            <a:off x="11031521" y="307975"/>
            <a:ext cx="847725" cy="847725"/>
          </a:xfrm>
          <a:prstGeom prst="rect">
            <a:avLst/>
          </a:prstGeom>
          <a:noFill/>
          <a:ln>
            <a:noFill/>
          </a:ln>
        </p:spPr>
      </p:pic>
      <p:pic>
        <p:nvPicPr>
          <p:cNvPr id="456" name="Google Shape;456;p48"/>
          <p:cNvPicPr preferRelativeResize="0"/>
          <p:nvPr/>
        </p:nvPicPr>
        <p:blipFill rotWithShape="1">
          <a:blip r:embed="rId3">
            <a:alphaModFix/>
          </a:blip>
          <a:srcRect b="0" l="0" r="0" t="0"/>
          <a:stretch/>
        </p:blipFill>
        <p:spPr>
          <a:xfrm>
            <a:off x="10014264" y="1248105"/>
            <a:ext cx="885495" cy="885495"/>
          </a:xfrm>
          <a:prstGeom prst="rect">
            <a:avLst/>
          </a:prstGeom>
          <a:noFill/>
          <a:ln>
            <a:noFill/>
          </a:ln>
        </p:spPr>
      </p:pic>
      <p:pic>
        <p:nvPicPr>
          <p:cNvPr id="457" name="Google Shape;457;p48"/>
          <p:cNvPicPr preferRelativeResize="0"/>
          <p:nvPr/>
        </p:nvPicPr>
        <p:blipFill rotWithShape="1">
          <a:blip r:embed="rId4">
            <a:alphaModFix/>
          </a:blip>
          <a:srcRect b="0" l="0" r="0" t="0"/>
          <a:stretch/>
        </p:blipFill>
        <p:spPr>
          <a:xfrm>
            <a:off x="11017250" y="2252663"/>
            <a:ext cx="855663" cy="855663"/>
          </a:xfrm>
          <a:prstGeom prst="rect">
            <a:avLst/>
          </a:prstGeom>
          <a:noFill/>
          <a:ln>
            <a:noFill/>
          </a:ln>
        </p:spPr>
      </p:pic>
      <p:pic>
        <p:nvPicPr>
          <p:cNvPr id="458" name="Google Shape;458;p48"/>
          <p:cNvPicPr preferRelativeResize="0"/>
          <p:nvPr/>
        </p:nvPicPr>
        <p:blipFill rotWithShape="1">
          <a:blip r:embed="rId5">
            <a:alphaModFix/>
          </a:blip>
          <a:srcRect b="0" l="0" r="0" t="0"/>
          <a:stretch/>
        </p:blipFill>
        <p:spPr>
          <a:xfrm>
            <a:off x="9078912" y="3233738"/>
            <a:ext cx="847725" cy="847725"/>
          </a:xfrm>
          <a:prstGeom prst="rect">
            <a:avLst/>
          </a:prstGeom>
          <a:noFill/>
          <a:ln>
            <a:noFill/>
          </a:ln>
        </p:spPr>
      </p:pic>
      <p:pic>
        <p:nvPicPr>
          <p:cNvPr id="459" name="Google Shape;459;p48"/>
          <p:cNvPicPr preferRelativeResize="0"/>
          <p:nvPr/>
        </p:nvPicPr>
        <p:blipFill rotWithShape="1">
          <a:blip r:embed="rId6">
            <a:alphaModFix/>
          </a:blip>
          <a:srcRect b="0" l="0" r="0" t="0"/>
          <a:stretch/>
        </p:blipFill>
        <p:spPr>
          <a:xfrm>
            <a:off x="9078911" y="5180012"/>
            <a:ext cx="847726" cy="847726"/>
          </a:xfrm>
          <a:prstGeom prst="rect">
            <a:avLst/>
          </a:prstGeom>
          <a:noFill/>
          <a:ln>
            <a:noFill/>
          </a:ln>
        </p:spPr>
      </p:pic>
      <p:pic>
        <p:nvPicPr>
          <p:cNvPr id="460" name="Google Shape;460;p48"/>
          <p:cNvPicPr preferRelativeResize="0"/>
          <p:nvPr/>
        </p:nvPicPr>
        <p:blipFill rotWithShape="1">
          <a:blip r:embed="rId7">
            <a:alphaModFix/>
          </a:blip>
          <a:srcRect b="0" l="0" r="0" t="0"/>
          <a:stretch/>
        </p:blipFill>
        <p:spPr>
          <a:xfrm>
            <a:off x="7116763" y="2252663"/>
            <a:ext cx="863600" cy="863600"/>
          </a:xfrm>
          <a:prstGeom prst="rect">
            <a:avLst/>
          </a:prstGeom>
          <a:noFill/>
          <a:ln>
            <a:noFill/>
          </a:ln>
        </p:spPr>
      </p:pic>
      <p:pic>
        <p:nvPicPr>
          <p:cNvPr id="461" name="Google Shape;461;p48"/>
          <p:cNvPicPr preferRelativeResize="0"/>
          <p:nvPr/>
        </p:nvPicPr>
        <p:blipFill rotWithShape="1">
          <a:blip r:embed="rId5">
            <a:alphaModFix/>
          </a:blip>
          <a:srcRect b="0" l="0" r="0" t="0"/>
          <a:stretch/>
        </p:blipFill>
        <p:spPr>
          <a:xfrm>
            <a:off x="7132666" y="1295881"/>
            <a:ext cx="847725" cy="847725"/>
          </a:xfrm>
          <a:prstGeom prst="rect">
            <a:avLst/>
          </a:prstGeom>
          <a:noFill/>
          <a:ln>
            <a:noFill/>
          </a:ln>
        </p:spPr>
      </p:pic>
      <p:pic>
        <p:nvPicPr>
          <p:cNvPr id="462" name="Google Shape;462;p48"/>
          <p:cNvPicPr preferRelativeResize="0"/>
          <p:nvPr/>
        </p:nvPicPr>
        <p:blipFill rotWithShape="1">
          <a:blip r:embed="rId8">
            <a:alphaModFix/>
          </a:blip>
          <a:srcRect b="0" l="0" r="0" t="0"/>
          <a:stretch/>
        </p:blipFill>
        <p:spPr>
          <a:xfrm>
            <a:off x="11017249" y="5201133"/>
            <a:ext cx="855663" cy="855663"/>
          </a:xfrm>
          <a:prstGeom prst="rect">
            <a:avLst/>
          </a:prstGeom>
          <a:noFill/>
          <a:ln>
            <a:noFill/>
          </a:ln>
        </p:spPr>
      </p:pic>
      <p:pic>
        <p:nvPicPr>
          <p:cNvPr id="463" name="Google Shape;463;p48"/>
          <p:cNvPicPr preferRelativeResize="0"/>
          <p:nvPr/>
        </p:nvPicPr>
        <p:blipFill rotWithShape="1">
          <a:blip r:embed="rId9">
            <a:alphaModFix/>
          </a:blip>
          <a:srcRect b="0" l="0" r="0" t="0"/>
          <a:stretch/>
        </p:blipFill>
        <p:spPr>
          <a:xfrm>
            <a:off x="8083550" y="4198938"/>
            <a:ext cx="863600" cy="863600"/>
          </a:xfrm>
          <a:prstGeom prst="rect">
            <a:avLst/>
          </a:prstGeom>
          <a:noFill/>
          <a:ln>
            <a:noFill/>
          </a:ln>
        </p:spPr>
      </p:pic>
      <p:pic>
        <p:nvPicPr>
          <p:cNvPr id="464" name="Google Shape;464;p48"/>
          <p:cNvPicPr preferRelativeResize="0"/>
          <p:nvPr/>
        </p:nvPicPr>
        <p:blipFill rotWithShape="1">
          <a:blip r:embed="rId10">
            <a:alphaModFix/>
          </a:blip>
          <a:srcRect b="0" l="0" r="0" t="0"/>
          <a:stretch/>
        </p:blipFill>
        <p:spPr>
          <a:xfrm>
            <a:off x="5172075" y="4214813"/>
            <a:ext cx="847725" cy="847725"/>
          </a:xfrm>
          <a:prstGeom prst="rect">
            <a:avLst/>
          </a:prstGeom>
          <a:noFill/>
          <a:ln>
            <a:noFill/>
          </a:ln>
        </p:spPr>
      </p:pic>
      <p:pic>
        <p:nvPicPr>
          <p:cNvPr id="465" name="Google Shape;465;p48"/>
          <p:cNvPicPr preferRelativeResize="0"/>
          <p:nvPr/>
        </p:nvPicPr>
        <p:blipFill rotWithShape="1">
          <a:blip r:embed="rId11">
            <a:alphaModFix/>
          </a:blip>
          <a:srcRect b="0" l="0" r="0" t="0"/>
          <a:stretch/>
        </p:blipFill>
        <p:spPr>
          <a:xfrm>
            <a:off x="11033969" y="1304663"/>
            <a:ext cx="838943" cy="838943"/>
          </a:xfrm>
          <a:prstGeom prst="rect">
            <a:avLst/>
          </a:prstGeom>
          <a:noFill/>
          <a:ln>
            <a:noFill/>
          </a:ln>
        </p:spPr>
      </p:pic>
      <p:pic>
        <p:nvPicPr>
          <p:cNvPr id="466" name="Google Shape;466;p48"/>
          <p:cNvPicPr preferRelativeResize="0"/>
          <p:nvPr/>
        </p:nvPicPr>
        <p:blipFill rotWithShape="1">
          <a:blip r:embed="rId12">
            <a:alphaModFix/>
          </a:blip>
          <a:srcRect b="0" l="0" r="0" t="0"/>
          <a:stretch/>
        </p:blipFill>
        <p:spPr>
          <a:xfrm>
            <a:off x="6153149" y="3233738"/>
            <a:ext cx="847725" cy="847725"/>
          </a:xfrm>
          <a:prstGeom prst="rect">
            <a:avLst/>
          </a:prstGeom>
          <a:noFill/>
          <a:ln>
            <a:noFill/>
          </a:ln>
        </p:spPr>
      </p:pic>
      <p:pic>
        <p:nvPicPr>
          <p:cNvPr id="467" name="Google Shape;467;p48"/>
          <p:cNvPicPr preferRelativeResize="0"/>
          <p:nvPr/>
        </p:nvPicPr>
        <p:blipFill rotWithShape="1">
          <a:blip r:embed="rId13">
            <a:alphaModFix/>
          </a:blip>
          <a:srcRect b="0" l="0" r="0" t="0"/>
          <a:stretch/>
        </p:blipFill>
        <p:spPr>
          <a:xfrm>
            <a:off x="8119271" y="2278064"/>
            <a:ext cx="830262" cy="830262"/>
          </a:xfrm>
          <a:prstGeom prst="rect">
            <a:avLst/>
          </a:prstGeom>
          <a:noFill/>
          <a:ln>
            <a:noFill/>
          </a:ln>
        </p:spPr>
      </p:pic>
      <p:pic>
        <p:nvPicPr>
          <p:cNvPr id="468" name="Google Shape;468;p48"/>
          <p:cNvPicPr preferRelativeResize="0"/>
          <p:nvPr/>
        </p:nvPicPr>
        <p:blipFill rotWithShape="1">
          <a:blip r:embed="rId14">
            <a:alphaModFix/>
          </a:blip>
          <a:srcRect b="0" l="0" r="0" t="0"/>
          <a:stretch/>
        </p:blipFill>
        <p:spPr>
          <a:xfrm>
            <a:off x="8101807" y="305041"/>
            <a:ext cx="847725" cy="847725"/>
          </a:xfrm>
          <a:prstGeom prst="rect">
            <a:avLst/>
          </a:prstGeom>
          <a:noFill/>
          <a:ln>
            <a:noFill/>
          </a:ln>
        </p:spPr>
      </p:pic>
      <p:pic>
        <p:nvPicPr>
          <p:cNvPr id="469" name="Google Shape;469;p48"/>
          <p:cNvPicPr preferRelativeResize="0"/>
          <p:nvPr/>
        </p:nvPicPr>
        <p:blipFill rotWithShape="1">
          <a:blip r:embed="rId15">
            <a:alphaModFix/>
          </a:blip>
          <a:srcRect b="0" l="0" r="0" t="0"/>
          <a:stretch/>
        </p:blipFill>
        <p:spPr>
          <a:xfrm>
            <a:off x="9078912" y="4198938"/>
            <a:ext cx="847725" cy="847725"/>
          </a:xfrm>
          <a:prstGeom prst="rect">
            <a:avLst/>
          </a:prstGeom>
          <a:noFill/>
          <a:ln>
            <a:noFill/>
          </a:ln>
        </p:spPr>
      </p:pic>
      <p:pic>
        <p:nvPicPr>
          <p:cNvPr id="470" name="Google Shape;470;p48"/>
          <p:cNvPicPr preferRelativeResize="0"/>
          <p:nvPr/>
        </p:nvPicPr>
        <p:blipFill rotWithShape="1">
          <a:blip r:embed="rId16">
            <a:alphaModFix/>
          </a:blip>
          <a:srcRect b="0" l="0" r="0" t="0"/>
          <a:stretch/>
        </p:blipFill>
        <p:spPr>
          <a:xfrm>
            <a:off x="6163313" y="1295881"/>
            <a:ext cx="847725" cy="847725"/>
          </a:xfrm>
          <a:prstGeom prst="rect">
            <a:avLst/>
          </a:prstGeom>
          <a:noFill/>
          <a:ln>
            <a:noFill/>
          </a:ln>
        </p:spPr>
      </p:pic>
      <p:pic>
        <p:nvPicPr>
          <p:cNvPr id="471" name="Google Shape;471;p48"/>
          <p:cNvPicPr preferRelativeResize="0"/>
          <p:nvPr/>
        </p:nvPicPr>
        <p:blipFill rotWithShape="1">
          <a:blip r:embed="rId17">
            <a:alphaModFix/>
          </a:blip>
          <a:srcRect b="0" l="0" r="0" t="0"/>
          <a:stretch/>
        </p:blipFill>
        <p:spPr>
          <a:xfrm>
            <a:off x="7132638" y="5180012"/>
            <a:ext cx="847725" cy="847725"/>
          </a:xfrm>
          <a:prstGeom prst="rect">
            <a:avLst/>
          </a:prstGeom>
          <a:noFill/>
          <a:ln>
            <a:noFill/>
          </a:ln>
        </p:spPr>
      </p:pic>
      <p:pic>
        <p:nvPicPr>
          <p:cNvPr id="472" name="Google Shape;472;p48"/>
          <p:cNvPicPr preferRelativeResize="0"/>
          <p:nvPr/>
        </p:nvPicPr>
        <p:blipFill rotWithShape="1">
          <a:blip r:embed="rId18">
            <a:alphaModFix/>
          </a:blip>
          <a:srcRect b="0" l="0" r="0" t="0"/>
          <a:stretch/>
        </p:blipFill>
        <p:spPr>
          <a:xfrm>
            <a:off x="10059985" y="5181600"/>
            <a:ext cx="846137" cy="846137"/>
          </a:xfrm>
          <a:prstGeom prst="rect">
            <a:avLst/>
          </a:prstGeom>
          <a:noFill/>
          <a:ln>
            <a:noFill/>
          </a:ln>
        </p:spPr>
      </p:pic>
      <p:pic>
        <p:nvPicPr>
          <p:cNvPr id="473" name="Google Shape;473;p48"/>
          <p:cNvPicPr preferRelativeResize="0"/>
          <p:nvPr/>
        </p:nvPicPr>
        <p:blipFill rotWithShape="1">
          <a:blip r:embed="rId19">
            <a:alphaModFix/>
          </a:blip>
          <a:srcRect b="0" l="0" r="0" t="0"/>
          <a:stretch/>
        </p:blipFill>
        <p:spPr>
          <a:xfrm>
            <a:off x="9096376" y="1286115"/>
            <a:ext cx="830262" cy="830262"/>
          </a:xfrm>
          <a:prstGeom prst="rect">
            <a:avLst/>
          </a:prstGeom>
          <a:noFill/>
          <a:ln>
            <a:noFill/>
          </a:ln>
        </p:spPr>
      </p:pic>
      <p:pic>
        <p:nvPicPr>
          <p:cNvPr id="474" name="Google Shape;474;p48"/>
          <p:cNvPicPr preferRelativeResize="0"/>
          <p:nvPr/>
        </p:nvPicPr>
        <p:blipFill rotWithShape="1">
          <a:blip r:embed="rId20">
            <a:alphaModFix/>
          </a:blip>
          <a:srcRect b="0" l="0" r="0" t="0"/>
          <a:stretch/>
        </p:blipFill>
        <p:spPr>
          <a:xfrm>
            <a:off x="0" y="33338"/>
            <a:ext cx="2714625" cy="1167764"/>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VIDER TANGERINE INNOVATION">
  <p:cSld name="DIVIDER TANGERINE INNOVATION">
    <p:bg>
      <p:bgPr>
        <a:solidFill>
          <a:schemeClr val="accent1"/>
        </a:solidFill>
      </p:bgPr>
    </p:bg>
    <p:spTree>
      <p:nvGrpSpPr>
        <p:cNvPr id="475" name="Shape 475"/>
        <p:cNvGrpSpPr/>
        <p:nvPr/>
      </p:nvGrpSpPr>
      <p:grpSpPr>
        <a:xfrm>
          <a:off x="0" y="0"/>
          <a:ext cx="0" cy="0"/>
          <a:chOff x="0" y="0"/>
          <a:chExt cx="0" cy="0"/>
        </a:xfrm>
      </p:grpSpPr>
      <p:sp>
        <p:nvSpPr>
          <p:cNvPr id="476" name="Google Shape;476;p49"/>
          <p:cNvSpPr txBox="1"/>
          <p:nvPr>
            <p:ph type="ctrTitle"/>
          </p:nvPr>
        </p:nvSpPr>
        <p:spPr>
          <a:xfrm>
            <a:off x="329184" y="3236976"/>
            <a:ext cx="5698554" cy="23876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lt1"/>
              </a:buClr>
              <a:buSzPts val="4000"/>
              <a:buFont typeface="Arial"/>
              <a:buNone/>
              <a:defRPr sz="40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7" name="Google Shape;477;p49"/>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8" name="Google Shape;478;p49"/>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9" name="Google Shape;479;p49"/>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1"/>
                </a:solidFill>
                <a:latin typeface="Arial"/>
                <a:ea typeface="Arial"/>
                <a:cs typeface="Arial"/>
                <a:sym typeface="Arial"/>
              </a:defRPr>
            </a:lvl1pPr>
            <a:lvl2pPr indent="0" lvl="1" marL="0" algn="r">
              <a:spcBef>
                <a:spcPts val="0"/>
              </a:spcBef>
              <a:buNone/>
              <a:defRPr sz="800">
                <a:solidFill>
                  <a:schemeClr val="lt1"/>
                </a:solidFill>
                <a:latin typeface="Arial"/>
                <a:ea typeface="Arial"/>
                <a:cs typeface="Arial"/>
                <a:sym typeface="Arial"/>
              </a:defRPr>
            </a:lvl2pPr>
            <a:lvl3pPr indent="0" lvl="2" marL="0" algn="r">
              <a:spcBef>
                <a:spcPts val="0"/>
              </a:spcBef>
              <a:buNone/>
              <a:defRPr sz="800">
                <a:solidFill>
                  <a:schemeClr val="lt1"/>
                </a:solidFill>
                <a:latin typeface="Arial"/>
                <a:ea typeface="Arial"/>
                <a:cs typeface="Arial"/>
                <a:sym typeface="Arial"/>
              </a:defRPr>
            </a:lvl3pPr>
            <a:lvl4pPr indent="0" lvl="3" marL="0" algn="r">
              <a:spcBef>
                <a:spcPts val="0"/>
              </a:spcBef>
              <a:buNone/>
              <a:defRPr sz="800">
                <a:solidFill>
                  <a:schemeClr val="lt1"/>
                </a:solidFill>
                <a:latin typeface="Arial"/>
                <a:ea typeface="Arial"/>
                <a:cs typeface="Arial"/>
                <a:sym typeface="Arial"/>
              </a:defRPr>
            </a:lvl4pPr>
            <a:lvl5pPr indent="0" lvl="4" marL="0" algn="r">
              <a:spcBef>
                <a:spcPts val="0"/>
              </a:spcBef>
              <a:buNone/>
              <a:defRPr sz="800">
                <a:solidFill>
                  <a:schemeClr val="lt1"/>
                </a:solidFill>
                <a:latin typeface="Arial"/>
                <a:ea typeface="Arial"/>
                <a:cs typeface="Arial"/>
                <a:sym typeface="Arial"/>
              </a:defRPr>
            </a:lvl5pPr>
            <a:lvl6pPr indent="0" lvl="5" marL="0" algn="r">
              <a:spcBef>
                <a:spcPts val="0"/>
              </a:spcBef>
              <a:buNone/>
              <a:defRPr sz="800">
                <a:solidFill>
                  <a:schemeClr val="lt1"/>
                </a:solidFill>
                <a:latin typeface="Arial"/>
                <a:ea typeface="Arial"/>
                <a:cs typeface="Arial"/>
                <a:sym typeface="Arial"/>
              </a:defRPr>
            </a:lvl6pPr>
            <a:lvl7pPr indent="0" lvl="6" marL="0" algn="r">
              <a:spcBef>
                <a:spcPts val="0"/>
              </a:spcBef>
              <a:buNone/>
              <a:defRPr sz="800">
                <a:solidFill>
                  <a:schemeClr val="lt1"/>
                </a:solidFill>
                <a:latin typeface="Arial"/>
                <a:ea typeface="Arial"/>
                <a:cs typeface="Arial"/>
                <a:sym typeface="Arial"/>
              </a:defRPr>
            </a:lvl7pPr>
            <a:lvl8pPr indent="0" lvl="7" marL="0" algn="r">
              <a:spcBef>
                <a:spcPts val="0"/>
              </a:spcBef>
              <a:buNone/>
              <a:defRPr sz="800">
                <a:solidFill>
                  <a:schemeClr val="lt1"/>
                </a:solidFill>
                <a:latin typeface="Arial"/>
                <a:ea typeface="Arial"/>
                <a:cs typeface="Arial"/>
                <a:sym typeface="Arial"/>
              </a:defRPr>
            </a:lvl8pPr>
            <a:lvl9pPr indent="0" lvl="8" marL="0" algn="r">
              <a:spcBef>
                <a:spcPts val="0"/>
              </a:spcBef>
              <a:buNone/>
              <a:defRPr sz="8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480" name="Google Shape;480;p49"/>
          <p:cNvPicPr preferRelativeResize="0"/>
          <p:nvPr/>
        </p:nvPicPr>
        <p:blipFill rotWithShape="1">
          <a:blip r:embed="rId2">
            <a:alphaModFix/>
          </a:blip>
          <a:srcRect b="0" l="0" r="0" t="0"/>
          <a:stretch/>
        </p:blipFill>
        <p:spPr>
          <a:xfrm>
            <a:off x="6151563" y="307975"/>
            <a:ext cx="5721350" cy="5721350"/>
          </a:xfrm>
          <a:prstGeom prst="rect">
            <a:avLst/>
          </a:prstGeom>
          <a:noFill/>
          <a:ln>
            <a:noFill/>
          </a:ln>
        </p:spPr>
      </p:pic>
      <p:pic>
        <p:nvPicPr>
          <p:cNvPr descr="A close up of a sign&#10;&#10;Description automatically generated" id="481" name="Google Shape;481;p49"/>
          <p:cNvPicPr preferRelativeResize="0"/>
          <p:nvPr/>
        </p:nvPicPr>
        <p:blipFill rotWithShape="1">
          <a:blip r:embed="rId3">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VIDER TANGERINE VISION">
  <p:cSld name="DIVIDER TANGERINE VISION">
    <p:bg>
      <p:bgPr>
        <a:solidFill>
          <a:schemeClr val="accent1"/>
        </a:solidFill>
      </p:bgPr>
    </p:bg>
    <p:spTree>
      <p:nvGrpSpPr>
        <p:cNvPr id="482" name="Shape 482"/>
        <p:cNvGrpSpPr/>
        <p:nvPr/>
      </p:nvGrpSpPr>
      <p:grpSpPr>
        <a:xfrm>
          <a:off x="0" y="0"/>
          <a:ext cx="0" cy="0"/>
          <a:chOff x="0" y="0"/>
          <a:chExt cx="0" cy="0"/>
        </a:xfrm>
      </p:grpSpPr>
      <p:sp>
        <p:nvSpPr>
          <p:cNvPr id="483" name="Google Shape;483;p50"/>
          <p:cNvSpPr txBox="1"/>
          <p:nvPr>
            <p:ph type="ctrTitle"/>
          </p:nvPr>
        </p:nvSpPr>
        <p:spPr>
          <a:xfrm>
            <a:off x="329184" y="3236976"/>
            <a:ext cx="5698554" cy="23876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lt1"/>
              </a:buClr>
              <a:buSzPts val="4000"/>
              <a:buFont typeface="Arial"/>
              <a:buNone/>
              <a:defRPr sz="40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4" name="Google Shape;484;p50"/>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5" name="Google Shape;485;p50"/>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6" name="Google Shape;486;p50"/>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1"/>
                </a:solidFill>
                <a:latin typeface="Arial"/>
                <a:ea typeface="Arial"/>
                <a:cs typeface="Arial"/>
                <a:sym typeface="Arial"/>
              </a:defRPr>
            </a:lvl1pPr>
            <a:lvl2pPr indent="0" lvl="1" marL="0" algn="r">
              <a:spcBef>
                <a:spcPts val="0"/>
              </a:spcBef>
              <a:buNone/>
              <a:defRPr sz="800">
                <a:solidFill>
                  <a:schemeClr val="lt1"/>
                </a:solidFill>
                <a:latin typeface="Arial"/>
                <a:ea typeface="Arial"/>
                <a:cs typeface="Arial"/>
                <a:sym typeface="Arial"/>
              </a:defRPr>
            </a:lvl2pPr>
            <a:lvl3pPr indent="0" lvl="2" marL="0" algn="r">
              <a:spcBef>
                <a:spcPts val="0"/>
              </a:spcBef>
              <a:buNone/>
              <a:defRPr sz="800">
                <a:solidFill>
                  <a:schemeClr val="lt1"/>
                </a:solidFill>
                <a:latin typeface="Arial"/>
                <a:ea typeface="Arial"/>
                <a:cs typeface="Arial"/>
                <a:sym typeface="Arial"/>
              </a:defRPr>
            </a:lvl3pPr>
            <a:lvl4pPr indent="0" lvl="3" marL="0" algn="r">
              <a:spcBef>
                <a:spcPts val="0"/>
              </a:spcBef>
              <a:buNone/>
              <a:defRPr sz="800">
                <a:solidFill>
                  <a:schemeClr val="lt1"/>
                </a:solidFill>
                <a:latin typeface="Arial"/>
                <a:ea typeface="Arial"/>
                <a:cs typeface="Arial"/>
                <a:sym typeface="Arial"/>
              </a:defRPr>
            </a:lvl4pPr>
            <a:lvl5pPr indent="0" lvl="4" marL="0" algn="r">
              <a:spcBef>
                <a:spcPts val="0"/>
              </a:spcBef>
              <a:buNone/>
              <a:defRPr sz="800">
                <a:solidFill>
                  <a:schemeClr val="lt1"/>
                </a:solidFill>
                <a:latin typeface="Arial"/>
                <a:ea typeface="Arial"/>
                <a:cs typeface="Arial"/>
                <a:sym typeface="Arial"/>
              </a:defRPr>
            </a:lvl5pPr>
            <a:lvl6pPr indent="0" lvl="5" marL="0" algn="r">
              <a:spcBef>
                <a:spcPts val="0"/>
              </a:spcBef>
              <a:buNone/>
              <a:defRPr sz="800">
                <a:solidFill>
                  <a:schemeClr val="lt1"/>
                </a:solidFill>
                <a:latin typeface="Arial"/>
                <a:ea typeface="Arial"/>
                <a:cs typeface="Arial"/>
                <a:sym typeface="Arial"/>
              </a:defRPr>
            </a:lvl6pPr>
            <a:lvl7pPr indent="0" lvl="6" marL="0" algn="r">
              <a:spcBef>
                <a:spcPts val="0"/>
              </a:spcBef>
              <a:buNone/>
              <a:defRPr sz="800">
                <a:solidFill>
                  <a:schemeClr val="lt1"/>
                </a:solidFill>
                <a:latin typeface="Arial"/>
                <a:ea typeface="Arial"/>
                <a:cs typeface="Arial"/>
                <a:sym typeface="Arial"/>
              </a:defRPr>
            </a:lvl7pPr>
            <a:lvl8pPr indent="0" lvl="7" marL="0" algn="r">
              <a:spcBef>
                <a:spcPts val="0"/>
              </a:spcBef>
              <a:buNone/>
              <a:defRPr sz="800">
                <a:solidFill>
                  <a:schemeClr val="lt1"/>
                </a:solidFill>
                <a:latin typeface="Arial"/>
                <a:ea typeface="Arial"/>
                <a:cs typeface="Arial"/>
                <a:sym typeface="Arial"/>
              </a:defRPr>
            </a:lvl8pPr>
            <a:lvl9pPr indent="0" lvl="8" marL="0" algn="r">
              <a:spcBef>
                <a:spcPts val="0"/>
              </a:spcBef>
              <a:buNone/>
              <a:defRPr sz="8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A close up of a sign&#10;&#10;Description automatically generated" id="487" name="Google Shape;487;p50"/>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pic>
        <p:nvPicPr>
          <p:cNvPr id="488" name="Google Shape;488;p50"/>
          <p:cNvPicPr preferRelativeResize="0"/>
          <p:nvPr/>
        </p:nvPicPr>
        <p:blipFill rotWithShape="1">
          <a:blip r:embed="rId3">
            <a:alphaModFix/>
          </a:blip>
          <a:srcRect b="0" l="0" r="0" t="0"/>
          <a:stretch/>
        </p:blipFill>
        <p:spPr>
          <a:xfrm>
            <a:off x="6157913" y="320676"/>
            <a:ext cx="5714999" cy="5714999"/>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VIDER TANGERINE PATTERN">
  <p:cSld name="DIVIDER TANGERINE PATTERN">
    <p:bg>
      <p:bgPr>
        <a:solidFill>
          <a:schemeClr val="accent1"/>
        </a:solidFill>
      </p:bgPr>
    </p:bg>
    <p:spTree>
      <p:nvGrpSpPr>
        <p:cNvPr id="489" name="Shape 489"/>
        <p:cNvGrpSpPr/>
        <p:nvPr/>
      </p:nvGrpSpPr>
      <p:grpSpPr>
        <a:xfrm>
          <a:off x="0" y="0"/>
          <a:ext cx="0" cy="0"/>
          <a:chOff x="0" y="0"/>
          <a:chExt cx="0" cy="0"/>
        </a:xfrm>
      </p:grpSpPr>
      <p:sp>
        <p:nvSpPr>
          <p:cNvPr id="490" name="Google Shape;490;p51"/>
          <p:cNvSpPr txBox="1"/>
          <p:nvPr>
            <p:ph type="ctrTitle"/>
          </p:nvPr>
        </p:nvSpPr>
        <p:spPr>
          <a:xfrm>
            <a:off x="329184" y="3236976"/>
            <a:ext cx="5695382" cy="23876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lt1"/>
              </a:buClr>
              <a:buSzPts val="4000"/>
              <a:buFont typeface="Arial"/>
              <a:buNone/>
              <a:defRPr sz="40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1" name="Google Shape;491;p51"/>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2" name="Google Shape;492;p51"/>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3" name="Google Shape;493;p51"/>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1"/>
                </a:solidFill>
                <a:latin typeface="Arial"/>
                <a:ea typeface="Arial"/>
                <a:cs typeface="Arial"/>
                <a:sym typeface="Arial"/>
              </a:defRPr>
            </a:lvl1pPr>
            <a:lvl2pPr indent="0" lvl="1" marL="0" algn="r">
              <a:spcBef>
                <a:spcPts val="0"/>
              </a:spcBef>
              <a:buNone/>
              <a:defRPr sz="800">
                <a:solidFill>
                  <a:schemeClr val="lt1"/>
                </a:solidFill>
                <a:latin typeface="Arial"/>
                <a:ea typeface="Arial"/>
                <a:cs typeface="Arial"/>
                <a:sym typeface="Arial"/>
              </a:defRPr>
            </a:lvl2pPr>
            <a:lvl3pPr indent="0" lvl="2" marL="0" algn="r">
              <a:spcBef>
                <a:spcPts val="0"/>
              </a:spcBef>
              <a:buNone/>
              <a:defRPr sz="800">
                <a:solidFill>
                  <a:schemeClr val="lt1"/>
                </a:solidFill>
                <a:latin typeface="Arial"/>
                <a:ea typeface="Arial"/>
                <a:cs typeface="Arial"/>
                <a:sym typeface="Arial"/>
              </a:defRPr>
            </a:lvl3pPr>
            <a:lvl4pPr indent="0" lvl="3" marL="0" algn="r">
              <a:spcBef>
                <a:spcPts val="0"/>
              </a:spcBef>
              <a:buNone/>
              <a:defRPr sz="800">
                <a:solidFill>
                  <a:schemeClr val="lt1"/>
                </a:solidFill>
                <a:latin typeface="Arial"/>
                <a:ea typeface="Arial"/>
                <a:cs typeface="Arial"/>
                <a:sym typeface="Arial"/>
              </a:defRPr>
            </a:lvl4pPr>
            <a:lvl5pPr indent="0" lvl="4" marL="0" algn="r">
              <a:spcBef>
                <a:spcPts val="0"/>
              </a:spcBef>
              <a:buNone/>
              <a:defRPr sz="800">
                <a:solidFill>
                  <a:schemeClr val="lt1"/>
                </a:solidFill>
                <a:latin typeface="Arial"/>
                <a:ea typeface="Arial"/>
                <a:cs typeface="Arial"/>
                <a:sym typeface="Arial"/>
              </a:defRPr>
            </a:lvl5pPr>
            <a:lvl6pPr indent="0" lvl="5" marL="0" algn="r">
              <a:spcBef>
                <a:spcPts val="0"/>
              </a:spcBef>
              <a:buNone/>
              <a:defRPr sz="800">
                <a:solidFill>
                  <a:schemeClr val="lt1"/>
                </a:solidFill>
                <a:latin typeface="Arial"/>
                <a:ea typeface="Arial"/>
                <a:cs typeface="Arial"/>
                <a:sym typeface="Arial"/>
              </a:defRPr>
            </a:lvl6pPr>
            <a:lvl7pPr indent="0" lvl="6" marL="0" algn="r">
              <a:spcBef>
                <a:spcPts val="0"/>
              </a:spcBef>
              <a:buNone/>
              <a:defRPr sz="800">
                <a:solidFill>
                  <a:schemeClr val="lt1"/>
                </a:solidFill>
                <a:latin typeface="Arial"/>
                <a:ea typeface="Arial"/>
                <a:cs typeface="Arial"/>
                <a:sym typeface="Arial"/>
              </a:defRPr>
            </a:lvl7pPr>
            <a:lvl8pPr indent="0" lvl="7" marL="0" algn="r">
              <a:spcBef>
                <a:spcPts val="0"/>
              </a:spcBef>
              <a:buNone/>
              <a:defRPr sz="800">
                <a:solidFill>
                  <a:schemeClr val="lt1"/>
                </a:solidFill>
                <a:latin typeface="Arial"/>
                <a:ea typeface="Arial"/>
                <a:cs typeface="Arial"/>
                <a:sym typeface="Arial"/>
              </a:defRPr>
            </a:lvl8pPr>
            <a:lvl9pPr indent="0" lvl="8" marL="0" algn="r">
              <a:spcBef>
                <a:spcPts val="0"/>
              </a:spcBef>
              <a:buNone/>
              <a:defRPr sz="8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494" name="Google Shape;494;p51"/>
          <p:cNvPicPr preferRelativeResize="0"/>
          <p:nvPr/>
        </p:nvPicPr>
        <p:blipFill rotWithShape="1">
          <a:blip r:embed="rId2">
            <a:alphaModFix/>
          </a:blip>
          <a:srcRect b="0" l="0" r="0" t="0"/>
          <a:stretch/>
        </p:blipFill>
        <p:spPr>
          <a:xfrm>
            <a:off x="10028238" y="4198938"/>
            <a:ext cx="863600" cy="863600"/>
          </a:xfrm>
          <a:prstGeom prst="rect">
            <a:avLst/>
          </a:prstGeom>
          <a:noFill/>
          <a:ln>
            <a:noFill/>
          </a:ln>
        </p:spPr>
      </p:pic>
      <p:pic>
        <p:nvPicPr>
          <p:cNvPr id="495" name="Google Shape;495;p51"/>
          <p:cNvPicPr preferRelativeResize="0"/>
          <p:nvPr/>
        </p:nvPicPr>
        <p:blipFill rotWithShape="1">
          <a:blip r:embed="rId3">
            <a:alphaModFix/>
          </a:blip>
          <a:srcRect b="0" l="0" r="0" t="0"/>
          <a:stretch/>
        </p:blipFill>
        <p:spPr>
          <a:xfrm>
            <a:off x="9163785" y="1287463"/>
            <a:ext cx="864453" cy="864453"/>
          </a:xfrm>
          <a:prstGeom prst="rect">
            <a:avLst/>
          </a:prstGeom>
          <a:noFill/>
          <a:ln>
            <a:noFill/>
          </a:ln>
        </p:spPr>
      </p:pic>
      <p:pic>
        <p:nvPicPr>
          <p:cNvPr id="496" name="Google Shape;496;p51"/>
          <p:cNvPicPr preferRelativeResize="0"/>
          <p:nvPr/>
        </p:nvPicPr>
        <p:blipFill rotWithShape="1">
          <a:blip r:embed="rId4">
            <a:alphaModFix/>
          </a:blip>
          <a:srcRect b="0" l="0" r="0" t="0"/>
          <a:stretch/>
        </p:blipFill>
        <p:spPr>
          <a:xfrm>
            <a:off x="11008459" y="2260600"/>
            <a:ext cx="855663" cy="855663"/>
          </a:xfrm>
          <a:prstGeom prst="rect">
            <a:avLst/>
          </a:prstGeom>
          <a:noFill/>
          <a:ln>
            <a:noFill/>
          </a:ln>
        </p:spPr>
      </p:pic>
      <p:pic>
        <p:nvPicPr>
          <p:cNvPr id="497" name="Google Shape;497;p51"/>
          <p:cNvPicPr preferRelativeResize="0"/>
          <p:nvPr/>
        </p:nvPicPr>
        <p:blipFill rotWithShape="1">
          <a:blip r:embed="rId5">
            <a:alphaModFix/>
          </a:blip>
          <a:srcRect b="0" l="0" r="0" t="0"/>
          <a:stretch/>
        </p:blipFill>
        <p:spPr>
          <a:xfrm>
            <a:off x="10044112" y="2268537"/>
            <a:ext cx="847725" cy="847725"/>
          </a:xfrm>
          <a:prstGeom prst="rect">
            <a:avLst/>
          </a:prstGeom>
          <a:noFill/>
          <a:ln>
            <a:noFill/>
          </a:ln>
        </p:spPr>
      </p:pic>
      <p:pic>
        <p:nvPicPr>
          <p:cNvPr id="498" name="Google Shape;498;p51"/>
          <p:cNvPicPr preferRelativeResize="0"/>
          <p:nvPr/>
        </p:nvPicPr>
        <p:blipFill rotWithShape="1">
          <a:blip r:embed="rId6">
            <a:alphaModFix/>
          </a:blip>
          <a:srcRect b="0" l="0" r="0" t="0"/>
          <a:stretch/>
        </p:blipFill>
        <p:spPr>
          <a:xfrm>
            <a:off x="8097837" y="4213226"/>
            <a:ext cx="849311" cy="849311"/>
          </a:xfrm>
          <a:prstGeom prst="rect">
            <a:avLst/>
          </a:prstGeom>
          <a:noFill/>
          <a:ln>
            <a:noFill/>
          </a:ln>
        </p:spPr>
      </p:pic>
      <p:pic>
        <p:nvPicPr>
          <p:cNvPr id="499" name="Google Shape;499;p51"/>
          <p:cNvPicPr preferRelativeResize="0"/>
          <p:nvPr/>
        </p:nvPicPr>
        <p:blipFill rotWithShape="1">
          <a:blip r:embed="rId7">
            <a:alphaModFix/>
          </a:blip>
          <a:srcRect b="0" l="0" r="0" t="0"/>
          <a:stretch/>
        </p:blipFill>
        <p:spPr>
          <a:xfrm>
            <a:off x="11018837" y="5181599"/>
            <a:ext cx="854075" cy="854075"/>
          </a:xfrm>
          <a:prstGeom prst="rect">
            <a:avLst/>
          </a:prstGeom>
          <a:noFill/>
          <a:ln>
            <a:noFill/>
          </a:ln>
        </p:spPr>
      </p:pic>
      <p:pic>
        <p:nvPicPr>
          <p:cNvPr id="500" name="Google Shape;500;p51"/>
          <p:cNvPicPr preferRelativeResize="0"/>
          <p:nvPr/>
        </p:nvPicPr>
        <p:blipFill rotWithShape="1">
          <a:blip r:embed="rId8">
            <a:alphaModFix/>
          </a:blip>
          <a:srcRect b="0" l="0" r="0" t="0"/>
          <a:stretch/>
        </p:blipFill>
        <p:spPr>
          <a:xfrm>
            <a:off x="6167435" y="4221043"/>
            <a:ext cx="849312" cy="849312"/>
          </a:xfrm>
          <a:prstGeom prst="rect">
            <a:avLst/>
          </a:prstGeom>
          <a:noFill/>
          <a:ln>
            <a:noFill/>
          </a:ln>
        </p:spPr>
      </p:pic>
      <p:pic>
        <p:nvPicPr>
          <p:cNvPr id="501" name="Google Shape;501;p51"/>
          <p:cNvPicPr preferRelativeResize="0"/>
          <p:nvPr/>
        </p:nvPicPr>
        <p:blipFill rotWithShape="1">
          <a:blip r:embed="rId9">
            <a:alphaModFix/>
          </a:blip>
          <a:srcRect b="0" l="0" r="0" t="0"/>
          <a:stretch/>
        </p:blipFill>
        <p:spPr>
          <a:xfrm>
            <a:off x="9078913" y="3212307"/>
            <a:ext cx="869156" cy="869156"/>
          </a:xfrm>
          <a:prstGeom prst="rect">
            <a:avLst/>
          </a:prstGeom>
          <a:noFill/>
          <a:ln>
            <a:noFill/>
          </a:ln>
        </p:spPr>
      </p:pic>
      <p:pic>
        <p:nvPicPr>
          <p:cNvPr id="502" name="Google Shape;502;p51"/>
          <p:cNvPicPr preferRelativeResize="0"/>
          <p:nvPr/>
        </p:nvPicPr>
        <p:blipFill rotWithShape="1">
          <a:blip r:embed="rId4">
            <a:alphaModFix/>
          </a:blip>
          <a:srcRect b="0" l="0" r="0" t="0"/>
          <a:stretch/>
        </p:blipFill>
        <p:spPr>
          <a:xfrm>
            <a:off x="9078912" y="5195489"/>
            <a:ext cx="847725" cy="847725"/>
          </a:xfrm>
          <a:prstGeom prst="rect">
            <a:avLst/>
          </a:prstGeom>
          <a:noFill/>
          <a:ln>
            <a:noFill/>
          </a:ln>
        </p:spPr>
      </p:pic>
      <p:pic>
        <p:nvPicPr>
          <p:cNvPr descr="A close up of a sign&#10;&#10;Description automatically generated" id="503" name="Google Shape;503;p51"/>
          <p:cNvPicPr preferRelativeResize="0"/>
          <p:nvPr/>
        </p:nvPicPr>
        <p:blipFill rotWithShape="1">
          <a:blip r:embed="rId10">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58" name="Shape 58"/>
        <p:cNvGrpSpPr/>
        <p:nvPr/>
      </p:nvGrpSpPr>
      <p:grpSpPr>
        <a:xfrm>
          <a:off x="0" y="0"/>
          <a:ext cx="0" cy="0"/>
          <a:chOff x="0" y="0"/>
          <a:chExt cx="0" cy="0"/>
        </a:xfrm>
      </p:grpSpPr>
      <p:sp>
        <p:nvSpPr>
          <p:cNvPr id="59" name="Google Shape;59;p6"/>
          <p:cNvSpPr txBox="1"/>
          <p:nvPr>
            <p:ph type="title"/>
          </p:nvPr>
        </p:nvSpPr>
        <p:spPr>
          <a:xfrm>
            <a:off x="314325" y="302839"/>
            <a:ext cx="11558588" cy="378198"/>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6"/>
          <p:cNvSpPr txBox="1"/>
          <p:nvPr>
            <p:ph idx="1" type="body"/>
          </p:nvPr>
        </p:nvSpPr>
        <p:spPr>
          <a:xfrm>
            <a:off x="314325" y="1825625"/>
            <a:ext cx="5705475" cy="421005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1800"/>
              <a:buNone/>
              <a:defRPr/>
            </a:lvl1pPr>
            <a:lvl2pPr indent="-297180" lvl="1" marL="914400" algn="l">
              <a:lnSpc>
                <a:spcPct val="90000"/>
              </a:lnSpc>
              <a:spcBef>
                <a:spcPts val="500"/>
              </a:spcBef>
              <a:spcAft>
                <a:spcPts val="0"/>
              </a:spcAft>
              <a:buSzPts val="1080"/>
              <a:buChar char="•"/>
              <a:defRPr/>
            </a:lvl2pPr>
            <a:lvl3pPr indent="-297180" lvl="2" marL="1371600" algn="l">
              <a:lnSpc>
                <a:spcPct val="90000"/>
              </a:lnSpc>
              <a:spcBef>
                <a:spcPts val="500"/>
              </a:spcBef>
              <a:spcAft>
                <a:spcPts val="0"/>
              </a:spcAft>
              <a:buSzPts val="1080"/>
              <a:buChar char="•"/>
              <a:defRPr/>
            </a:lvl3pPr>
            <a:lvl4pPr indent="-320039" lvl="3" marL="1828800" algn="l">
              <a:lnSpc>
                <a:spcPct val="90000"/>
              </a:lnSpc>
              <a:spcBef>
                <a:spcPts val="500"/>
              </a:spcBef>
              <a:spcAft>
                <a:spcPts val="0"/>
              </a:spcAft>
              <a:buSzPts val="1440"/>
              <a:buChar char="–"/>
              <a:defRPr/>
            </a:lvl4pPr>
            <a:lvl5pPr indent="-320039" lvl="4" marL="2286000" algn="l">
              <a:lnSpc>
                <a:spcPct val="90000"/>
              </a:lnSpc>
              <a:spcBef>
                <a:spcPts val="500"/>
              </a:spcBef>
              <a:spcAft>
                <a:spcPts val="0"/>
              </a:spcAft>
              <a:buSzPts val="144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6"/>
          <p:cNvSpPr txBox="1"/>
          <p:nvPr>
            <p:ph idx="2" type="body"/>
          </p:nvPr>
        </p:nvSpPr>
        <p:spPr>
          <a:xfrm>
            <a:off x="6172199" y="1825625"/>
            <a:ext cx="5700713" cy="421005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1800"/>
              <a:buNone/>
              <a:defRPr/>
            </a:lvl1pPr>
            <a:lvl2pPr indent="-297180" lvl="1" marL="914400" algn="l">
              <a:lnSpc>
                <a:spcPct val="90000"/>
              </a:lnSpc>
              <a:spcBef>
                <a:spcPts val="500"/>
              </a:spcBef>
              <a:spcAft>
                <a:spcPts val="0"/>
              </a:spcAft>
              <a:buSzPts val="1080"/>
              <a:buChar char="•"/>
              <a:defRPr/>
            </a:lvl2pPr>
            <a:lvl3pPr indent="-297180" lvl="2" marL="1371600" algn="l">
              <a:lnSpc>
                <a:spcPct val="90000"/>
              </a:lnSpc>
              <a:spcBef>
                <a:spcPts val="500"/>
              </a:spcBef>
              <a:spcAft>
                <a:spcPts val="0"/>
              </a:spcAft>
              <a:buSzPts val="1080"/>
              <a:buChar char="•"/>
              <a:defRPr/>
            </a:lvl3pPr>
            <a:lvl4pPr indent="-320039" lvl="3" marL="1828800" algn="l">
              <a:lnSpc>
                <a:spcPct val="90000"/>
              </a:lnSpc>
              <a:spcBef>
                <a:spcPts val="500"/>
              </a:spcBef>
              <a:spcAft>
                <a:spcPts val="0"/>
              </a:spcAft>
              <a:buSzPts val="1440"/>
              <a:buChar char="–"/>
              <a:defRPr/>
            </a:lvl4pPr>
            <a:lvl5pPr indent="-320039" lvl="4" marL="2286000" algn="l">
              <a:lnSpc>
                <a:spcPct val="90000"/>
              </a:lnSpc>
              <a:spcBef>
                <a:spcPts val="500"/>
              </a:spcBef>
              <a:spcAft>
                <a:spcPts val="0"/>
              </a:spcAft>
              <a:buSzPts val="144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6"/>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6"/>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6"/>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A close up of a logo&#10;&#10;Description automatically generated" id="65" name="Google Shape;65;p6"/>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VIDER AQUA DETERMINATION">
  <p:cSld name="DIVIDER AQUA DETERMINATION">
    <p:bg>
      <p:bgPr>
        <a:solidFill>
          <a:schemeClr val="accent4"/>
        </a:solidFill>
      </p:bgPr>
    </p:bg>
    <p:spTree>
      <p:nvGrpSpPr>
        <p:cNvPr id="504" name="Shape 504"/>
        <p:cNvGrpSpPr/>
        <p:nvPr/>
      </p:nvGrpSpPr>
      <p:grpSpPr>
        <a:xfrm>
          <a:off x="0" y="0"/>
          <a:ext cx="0" cy="0"/>
          <a:chOff x="0" y="0"/>
          <a:chExt cx="0" cy="0"/>
        </a:xfrm>
      </p:grpSpPr>
      <p:sp>
        <p:nvSpPr>
          <p:cNvPr id="505" name="Google Shape;505;p52"/>
          <p:cNvSpPr txBox="1"/>
          <p:nvPr>
            <p:ph type="ctrTitle"/>
          </p:nvPr>
        </p:nvSpPr>
        <p:spPr>
          <a:xfrm>
            <a:off x="329184" y="3236976"/>
            <a:ext cx="5721350" cy="23876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lt1"/>
              </a:buClr>
              <a:buSzPts val="4000"/>
              <a:buFont typeface="Arial"/>
              <a:buNone/>
              <a:defRPr sz="40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6" name="Google Shape;506;p52"/>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7" name="Google Shape;507;p52"/>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8" name="Google Shape;508;p52"/>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1"/>
                </a:solidFill>
                <a:latin typeface="Arial"/>
                <a:ea typeface="Arial"/>
                <a:cs typeface="Arial"/>
                <a:sym typeface="Arial"/>
              </a:defRPr>
            </a:lvl1pPr>
            <a:lvl2pPr indent="0" lvl="1" marL="0" algn="r">
              <a:spcBef>
                <a:spcPts val="0"/>
              </a:spcBef>
              <a:buNone/>
              <a:defRPr sz="800">
                <a:solidFill>
                  <a:schemeClr val="lt1"/>
                </a:solidFill>
                <a:latin typeface="Arial"/>
                <a:ea typeface="Arial"/>
                <a:cs typeface="Arial"/>
                <a:sym typeface="Arial"/>
              </a:defRPr>
            </a:lvl2pPr>
            <a:lvl3pPr indent="0" lvl="2" marL="0" algn="r">
              <a:spcBef>
                <a:spcPts val="0"/>
              </a:spcBef>
              <a:buNone/>
              <a:defRPr sz="800">
                <a:solidFill>
                  <a:schemeClr val="lt1"/>
                </a:solidFill>
                <a:latin typeface="Arial"/>
                <a:ea typeface="Arial"/>
                <a:cs typeface="Arial"/>
                <a:sym typeface="Arial"/>
              </a:defRPr>
            </a:lvl3pPr>
            <a:lvl4pPr indent="0" lvl="3" marL="0" algn="r">
              <a:spcBef>
                <a:spcPts val="0"/>
              </a:spcBef>
              <a:buNone/>
              <a:defRPr sz="800">
                <a:solidFill>
                  <a:schemeClr val="lt1"/>
                </a:solidFill>
                <a:latin typeface="Arial"/>
                <a:ea typeface="Arial"/>
                <a:cs typeface="Arial"/>
                <a:sym typeface="Arial"/>
              </a:defRPr>
            </a:lvl4pPr>
            <a:lvl5pPr indent="0" lvl="4" marL="0" algn="r">
              <a:spcBef>
                <a:spcPts val="0"/>
              </a:spcBef>
              <a:buNone/>
              <a:defRPr sz="800">
                <a:solidFill>
                  <a:schemeClr val="lt1"/>
                </a:solidFill>
                <a:latin typeface="Arial"/>
                <a:ea typeface="Arial"/>
                <a:cs typeface="Arial"/>
                <a:sym typeface="Arial"/>
              </a:defRPr>
            </a:lvl5pPr>
            <a:lvl6pPr indent="0" lvl="5" marL="0" algn="r">
              <a:spcBef>
                <a:spcPts val="0"/>
              </a:spcBef>
              <a:buNone/>
              <a:defRPr sz="800">
                <a:solidFill>
                  <a:schemeClr val="lt1"/>
                </a:solidFill>
                <a:latin typeface="Arial"/>
                <a:ea typeface="Arial"/>
                <a:cs typeface="Arial"/>
                <a:sym typeface="Arial"/>
              </a:defRPr>
            </a:lvl6pPr>
            <a:lvl7pPr indent="0" lvl="6" marL="0" algn="r">
              <a:spcBef>
                <a:spcPts val="0"/>
              </a:spcBef>
              <a:buNone/>
              <a:defRPr sz="800">
                <a:solidFill>
                  <a:schemeClr val="lt1"/>
                </a:solidFill>
                <a:latin typeface="Arial"/>
                <a:ea typeface="Arial"/>
                <a:cs typeface="Arial"/>
                <a:sym typeface="Arial"/>
              </a:defRPr>
            </a:lvl7pPr>
            <a:lvl8pPr indent="0" lvl="7" marL="0" algn="r">
              <a:spcBef>
                <a:spcPts val="0"/>
              </a:spcBef>
              <a:buNone/>
              <a:defRPr sz="800">
                <a:solidFill>
                  <a:schemeClr val="lt1"/>
                </a:solidFill>
                <a:latin typeface="Arial"/>
                <a:ea typeface="Arial"/>
                <a:cs typeface="Arial"/>
                <a:sym typeface="Arial"/>
              </a:defRPr>
            </a:lvl8pPr>
            <a:lvl9pPr indent="0" lvl="8" marL="0" algn="r">
              <a:spcBef>
                <a:spcPts val="0"/>
              </a:spcBef>
              <a:buNone/>
              <a:defRPr sz="8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509" name="Google Shape;509;p52"/>
          <p:cNvPicPr preferRelativeResize="0"/>
          <p:nvPr/>
        </p:nvPicPr>
        <p:blipFill rotWithShape="1">
          <a:blip r:embed="rId2">
            <a:alphaModFix/>
          </a:blip>
          <a:srcRect b="0" l="0" r="0" t="0"/>
          <a:stretch/>
        </p:blipFill>
        <p:spPr>
          <a:xfrm>
            <a:off x="6141466" y="323291"/>
            <a:ext cx="5721350" cy="5721350"/>
          </a:xfrm>
          <a:prstGeom prst="rect">
            <a:avLst/>
          </a:prstGeom>
          <a:noFill/>
          <a:ln>
            <a:noFill/>
          </a:ln>
        </p:spPr>
      </p:pic>
      <p:pic>
        <p:nvPicPr>
          <p:cNvPr descr="A close up of a sign&#10;&#10;Description automatically generated" id="510" name="Google Shape;510;p52"/>
          <p:cNvPicPr preferRelativeResize="0"/>
          <p:nvPr/>
        </p:nvPicPr>
        <p:blipFill rotWithShape="1">
          <a:blip r:embed="rId3">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VIDER AQUA OUTCOMES">
  <p:cSld name="DIVIDER AQUA OUTCOMES">
    <p:bg>
      <p:bgPr>
        <a:solidFill>
          <a:schemeClr val="accent4"/>
        </a:solidFill>
      </p:bgPr>
    </p:bg>
    <p:spTree>
      <p:nvGrpSpPr>
        <p:cNvPr id="511" name="Shape 511"/>
        <p:cNvGrpSpPr/>
        <p:nvPr/>
      </p:nvGrpSpPr>
      <p:grpSpPr>
        <a:xfrm>
          <a:off x="0" y="0"/>
          <a:ext cx="0" cy="0"/>
          <a:chOff x="0" y="0"/>
          <a:chExt cx="0" cy="0"/>
        </a:xfrm>
      </p:grpSpPr>
      <p:sp>
        <p:nvSpPr>
          <p:cNvPr id="512" name="Google Shape;512;p53"/>
          <p:cNvSpPr txBox="1"/>
          <p:nvPr>
            <p:ph type="ctrTitle"/>
          </p:nvPr>
        </p:nvSpPr>
        <p:spPr>
          <a:xfrm>
            <a:off x="329184" y="3236976"/>
            <a:ext cx="5721350" cy="23876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lt1"/>
              </a:buClr>
              <a:buSzPts val="4000"/>
              <a:buFont typeface="Arial"/>
              <a:buNone/>
              <a:defRPr sz="40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3" name="Google Shape;513;p53"/>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4" name="Google Shape;514;p53"/>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5" name="Google Shape;515;p53"/>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1"/>
                </a:solidFill>
                <a:latin typeface="Arial"/>
                <a:ea typeface="Arial"/>
                <a:cs typeface="Arial"/>
                <a:sym typeface="Arial"/>
              </a:defRPr>
            </a:lvl1pPr>
            <a:lvl2pPr indent="0" lvl="1" marL="0" algn="r">
              <a:spcBef>
                <a:spcPts val="0"/>
              </a:spcBef>
              <a:buNone/>
              <a:defRPr sz="800">
                <a:solidFill>
                  <a:schemeClr val="lt1"/>
                </a:solidFill>
                <a:latin typeface="Arial"/>
                <a:ea typeface="Arial"/>
                <a:cs typeface="Arial"/>
                <a:sym typeface="Arial"/>
              </a:defRPr>
            </a:lvl2pPr>
            <a:lvl3pPr indent="0" lvl="2" marL="0" algn="r">
              <a:spcBef>
                <a:spcPts val="0"/>
              </a:spcBef>
              <a:buNone/>
              <a:defRPr sz="800">
                <a:solidFill>
                  <a:schemeClr val="lt1"/>
                </a:solidFill>
                <a:latin typeface="Arial"/>
                <a:ea typeface="Arial"/>
                <a:cs typeface="Arial"/>
                <a:sym typeface="Arial"/>
              </a:defRPr>
            </a:lvl3pPr>
            <a:lvl4pPr indent="0" lvl="3" marL="0" algn="r">
              <a:spcBef>
                <a:spcPts val="0"/>
              </a:spcBef>
              <a:buNone/>
              <a:defRPr sz="800">
                <a:solidFill>
                  <a:schemeClr val="lt1"/>
                </a:solidFill>
                <a:latin typeface="Arial"/>
                <a:ea typeface="Arial"/>
                <a:cs typeface="Arial"/>
                <a:sym typeface="Arial"/>
              </a:defRPr>
            </a:lvl4pPr>
            <a:lvl5pPr indent="0" lvl="4" marL="0" algn="r">
              <a:spcBef>
                <a:spcPts val="0"/>
              </a:spcBef>
              <a:buNone/>
              <a:defRPr sz="800">
                <a:solidFill>
                  <a:schemeClr val="lt1"/>
                </a:solidFill>
                <a:latin typeface="Arial"/>
                <a:ea typeface="Arial"/>
                <a:cs typeface="Arial"/>
                <a:sym typeface="Arial"/>
              </a:defRPr>
            </a:lvl5pPr>
            <a:lvl6pPr indent="0" lvl="5" marL="0" algn="r">
              <a:spcBef>
                <a:spcPts val="0"/>
              </a:spcBef>
              <a:buNone/>
              <a:defRPr sz="800">
                <a:solidFill>
                  <a:schemeClr val="lt1"/>
                </a:solidFill>
                <a:latin typeface="Arial"/>
                <a:ea typeface="Arial"/>
                <a:cs typeface="Arial"/>
                <a:sym typeface="Arial"/>
              </a:defRPr>
            </a:lvl6pPr>
            <a:lvl7pPr indent="0" lvl="6" marL="0" algn="r">
              <a:spcBef>
                <a:spcPts val="0"/>
              </a:spcBef>
              <a:buNone/>
              <a:defRPr sz="800">
                <a:solidFill>
                  <a:schemeClr val="lt1"/>
                </a:solidFill>
                <a:latin typeface="Arial"/>
                <a:ea typeface="Arial"/>
                <a:cs typeface="Arial"/>
                <a:sym typeface="Arial"/>
              </a:defRPr>
            </a:lvl7pPr>
            <a:lvl8pPr indent="0" lvl="7" marL="0" algn="r">
              <a:spcBef>
                <a:spcPts val="0"/>
              </a:spcBef>
              <a:buNone/>
              <a:defRPr sz="800">
                <a:solidFill>
                  <a:schemeClr val="lt1"/>
                </a:solidFill>
                <a:latin typeface="Arial"/>
                <a:ea typeface="Arial"/>
                <a:cs typeface="Arial"/>
                <a:sym typeface="Arial"/>
              </a:defRPr>
            </a:lvl8pPr>
            <a:lvl9pPr indent="0" lvl="8" marL="0" algn="r">
              <a:spcBef>
                <a:spcPts val="0"/>
              </a:spcBef>
              <a:buNone/>
              <a:defRPr sz="8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A close up of a sign&#10;&#10;Description automatically generated" id="516" name="Google Shape;516;p53"/>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pic>
        <p:nvPicPr>
          <p:cNvPr id="517" name="Google Shape;517;p53"/>
          <p:cNvPicPr preferRelativeResize="0"/>
          <p:nvPr/>
        </p:nvPicPr>
        <p:blipFill rotWithShape="1">
          <a:blip r:embed="rId3">
            <a:alphaModFix/>
          </a:blip>
          <a:srcRect b="0" l="0" r="0" t="0"/>
          <a:stretch/>
        </p:blipFill>
        <p:spPr>
          <a:xfrm>
            <a:off x="6151563" y="323291"/>
            <a:ext cx="5721350" cy="572135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VIDER AQUA PATTERN">
  <p:cSld name="DIVIDER AQUA PATTERN">
    <p:bg>
      <p:bgPr>
        <a:solidFill>
          <a:schemeClr val="accent4"/>
        </a:solidFill>
      </p:bgPr>
    </p:bg>
    <p:spTree>
      <p:nvGrpSpPr>
        <p:cNvPr id="518" name="Shape 518"/>
        <p:cNvGrpSpPr/>
        <p:nvPr/>
      </p:nvGrpSpPr>
      <p:grpSpPr>
        <a:xfrm>
          <a:off x="0" y="0"/>
          <a:ext cx="0" cy="0"/>
          <a:chOff x="0" y="0"/>
          <a:chExt cx="0" cy="0"/>
        </a:xfrm>
      </p:grpSpPr>
      <p:sp>
        <p:nvSpPr>
          <p:cNvPr id="519" name="Google Shape;519;p54"/>
          <p:cNvSpPr txBox="1"/>
          <p:nvPr>
            <p:ph type="ctrTitle"/>
          </p:nvPr>
        </p:nvSpPr>
        <p:spPr>
          <a:xfrm>
            <a:off x="329184" y="3236976"/>
            <a:ext cx="5707343" cy="23876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lt1"/>
              </a:buClr>
              <a:buSzPts val="4000"/>
              <a:buFont typeface="Arial"/>
              <a:buNone/>
              <a:defRPr sz="40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0" name="Google Shape;520;p54"/>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1" name="Google Shape;521;p54"/>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2" name="Google Shape;522;p54"/>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1"/>
                </a:solidFill>
                <a:latin typeface="Arial"/>
                <a:ea typeface="Arial"/>
                <a:cs typeface="Arial"/>
                <a:sym typeface="Arial"/>
              </a:defRPr>
            </a:lvl1pPr>
            <a:lvl2pPr indent="0" lvl="1" marL="0" algn="r">
              <a:spcBef>
                <a:spcPts val="0"/>
              </a:spcBef>
              <a:buNone/>
              <a:defRPr sz="800">
                <a:solidFill>
                  <a:schemeClr val="lt1"/>
                </a:solidFill>
                <a:latin typeface="Arial"/>
                <a:ea typeface="Arial"/>
                <a:cs typeface="Arial"/>
                <a:sym typeface="Arial"/>
              </a:defRPr>
            </a:lvl2pPr>
            <a:lvl3pPr indent="0" lvl="2" marL="0" algn="r">
              <a:spcBef>
                <a:spcPts val="0"/>
              </a:spcBef>
              <a:buNone/>
              <a:defRPr sz="800">
                <a:solidFill>
                  <a:schemeClr val="lt1"/>
                </a:solidFill>
                <a:latin typeface="Arial"/>
                <a:ea typeface="Arial"/>
                <a:cs typeface="Arial"/>
                <a:sym typeface="Arial"/>
              </a:defRPr>
            </a:lvl3pPr>
            <a:lvl4pPr indent="0" lvl="3" marL="0" algn="r">
              <a:spcBef>
                <a:spcPts val="0"/>
              </a:spcBef>
              <a:buNone/>
              <a:defRPr sz="800">
                <a:solidFill>
                  <a:schemeClr val="lt1"/>
                </a:solidFill>
                <a:latin typeface="Arial"/>
                <a:ea typeface="Arial"/>
                <a:cs typeface="Arial"/>
                <a:sym typeface="Arial"/>
              </a:defRPr>
            </a:lvl4pPr>
            <a:lvl5pPr indent="0" lvl="4" marL="0" algn="r">
              <a:spcBef>
                <a:spcPts val="0"/>
              </a:spcBef>
              <a:buNone/>
              <a:defRPr sz="800">
                <a:solidFill>
                  <a:schemeClr val="lt1"/>
                </a:solidFill>
                <a:latin typeface="Arial"/>
                <a:ea typeface="Arial"/>
                <a:cs typeface="Arial"/>
                <a:sym typeface="Arial"/>
              </a:defRPr>
            </a:lvl5pPr>
            <a:lvl6pPr indent="0" lvl="5" marL="0" algn="r">
              <a:spcBef>
                <a:spcPts val="0"/>
              </a:spcBef>
              <a:buNone/>
              <a:defRPr sz="800">
                <a:solidFill>
                  <a:schemeClr val="lt1"/>
                </a:solidFill>
                <a:latin typeface="Arial"/>
                <a:ea typeface="Arial"/>
                <a:cs typeface="Arial"/>
                <a:sym typeface="Arial"/>
              </a:defRPr>
            </a:lvl6pPr>
            <a:lvl7pPr indent="0" lvl="6" marL="0" algn="r">
              <a:spcBef>
                <a:spcPts val="0"/>
              </a:spcBef>
              <a:buNone/>
              <a:defRPr sz="800">
                <a:solidFill>
                  <a:schemeClr val="lt1"/>
                </a:solidFill>
                <a:latin typeface="Arial"/>
                <a:ea typeface="Arial"/>
                <a:cs typeface="Arial"/>
                <a:sym typeface="Arial"/>
              </a:defRPr>
            </a:lvl7pPr>
            <a:lvl8pPr indent="0" lvl="7" marL="0" algn="r">
              <a:spcBef>
                <a:spcPts val="0"/>
              </a:spcBef>
              <a:buNone/>
              <a:defRPr sz="800">
                <a:solidFill>
                  <a:schemeClr val="lt1"/>
                </a:solidFill>
                <a:latin typeface="Arial"/>
                <a:ea typeface="Arial"/>
                <a:cs typeface="Arial"/>
                <a:sym typeface="Arial"/>
              </a:defRPr>
            </a:lvl8pPr>
            <a:lvl9pPr indent="0" lvl="8" marL="0" algn="r">
              <a:spcBef>
                <a:spcPts val="0"/>
              </a:spcBef>
              <a:buNone/>
              <a:defRPr sz="8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523" name="Google Shape;523;p54"/>
          <p:cNvPicPr preferRelativeResize="0"/>
          <p:nvPr/>
        </p:nvPicPr>
        <p:blipFill rotWithShape="1">
          <a:blip r:embed="rId2">
            <a:alphaModFix/>
          </a:blip>
          <a:srcRect b="0" l="0" r="0" t="0"/>
          <a:stretch/>
        </p:blipFill>
        <p:spPr>
          <a:xfrm>
            <a:off x="10044113" y="2266214"/>
            <a:ext cx="863600" cy="863600"/>
          </a:xfrm>
          <a:prstGeom prst="rect">
            <a:avLst/>
          </a:prstGeom>
          <a:noFill/>
          <a:ln>
            <a:noFill/>
          </a:ln>
        </p:spPr>
      </p:pic>
      <p:pic>
        <p:nvPicPr>
          <p:cNvPr id="524" name="Google Shape;524;p54"/>
          <p:cNvPicPr preferRelativeResize="0"/>
          <p:nvPr/>
        </p:nvPicPr>
        <p:blipFill rotWithShape="1">
          <a:blip r:embed="rId3">
            <a:alphaModFix/>
          </a:blip>
          <a:srcRect b="0" l="0" r="0" t="0"/>
          <a:stretch/>
        </p:blipFill>
        <p:spPr>
          <a:xfrm>
            <a:off x="6155474" y="4198938"/>
            <a:ext cx="864453" cy="864453"/>
          </a:xfrm>
          <a:prstGeom prst="rect">
            <a:avLst/>
          </a:prstGeom>
          <a:noFill/>
          <a:ln>
            <a:noFill/>
          </a:ln>
        </p:spPr>
      </p:pic>
      <p:pic>
        <p:nvPicPr>
          <p:cNvPr id="525" name="Google Shape;525;p54"/>
          <p:cNvPicPr preferRelativeResize="0"/>
          <p:nvPr/>
        </p:nvPicPr>
        <p:blipFill rotWithShape="1">
          <a:blip r:embed="rId4">
            <a:alphaModFix/>
          </a:blip>
          <a:srcRect b="0" l="0" r="0" t="0"/>
          <a:stretch/>
        </p:blipFill>
        <p:spPr>
          <a:xfrm>
            <a:off x="9078913" y="2252663"/>
            <a:ext cx="855663" cy="855663"/>
          </a:xfrm>
          <a:prstGeom prst="rect">
            <a:avLst/>
          </a:prstGeom>
          <a:noFill/>
          <a:ln>
            <a:noFill/>
          </a:ln>
        </p:spPr>
      </p:pic>
      <p:pic>
        <p:nvPicPr>
          <p:cNvPr id="526" name="Google Shape;526;p54"/>
          <p:cNvPicPr preferRelativeResize="0"/>
          <p:nvPr/>
        </p:nvPicPr>
        <p:blipFill rotWithShape="1">
          <a:blip r:embed="rId5">
            <a:alphaModFix/>
          </a:blip>
          <a:srcRect b="0" l="0" r="0" t="0"/>
          <a:stretch/>
        </p:blipFill>
        <p:spPr>
          <a:xfrm>
            <a:off x="5180013" y="307975"/>
            <a:ext cx="847725" cy="847725"/>
          </a:xfrm>
          <a:prstGeom prst="rect">
            <a:avLst/>
          </a:prstGeom>
          <a:noFill/>
          <a:ln>
            <a:noFill/>
          </a:ln>
        </p:spPr>
      </p:pic>
      <p:pic>
        <p:nvPicPr>
          <p:cNvPr id="527" name="Google Shape;527;p54"/>
          <p:cNvPicPr preferRelativeResize="0"/>
          <p:nvPr/>
        </p:nvPicPr>
        <p:blipFill rotWithShape="1">
          <a:blip r:embed="rId6">
            <a:alphaModFix/>
          </a:blip>
          <a:srcRect b="0" l="0" r="0" t="0"/>
          <a:stretch/>
        </p:blipFill>
        <p:spPr>
          <a:xfrm>
            <a:off x="7124699" y="5195489"/>
            <a:ext cx="849311" cy="849311"/>
          </a:xfrm>
          <a:prstGeom prst="rect">
            <a:avLst/>
          </a:prstGeom>
          <a:noFill/>
          <a:ln>
            <a:noFill/>
          </a:ln>
        </p:spPr>
      </p:pic>
      <p:pic>
        <p:nvPicPr>
          <p:cNvPr id="528" name="Google Shape;528;p54"/>
          <p:cNvPicPr preferRelativeResize="0"/>
          <p:nvPr/>
        </p:nvPicPr>
        <p:blipFill rotWithShape="1">
          <a:blip r:embed="rId7">
            <a:alphaModFix/>
          </a:blip>
          <a:srcRect b="0" l="0" r="0" t="0"/>
          <a:stretch/>
        </p:blipFill>
        <p:spPr>
          <a:xfrm>
            <a:off x="7128384" y="307975"/>
            <a:ext cx="854075" cy="854075"/>
          </a:xfrm>
          <a:prstGeom prst="rect">
            <a:avLst/>
          </a:prstGeom>
          <a:noFill/>
          <a:ln>
            <a:noFill/>
          </a:ln>
        </p:spPr>
      </p:pic>
      <p:pic>
        <p:nvPicPr>
          <p:cNvPr id="529" name="Google Shape;529;p54"/>
          <p:cNvPicPr preferRelativeResize="0"/>
          <p:nvPr/>
        </p:nvPicPr>
        <p:blipFill rotWithShape="1">
          <a:blip r:embed="rId8">
            <a:alphaModFix/>
          </a:blip>
          <a:srcRect b="0" l="0" r="0" t="0"/>
          <a:stretch/>
        </p:blipFill>
        <p:spPr>
          <a:xfrm>
            <a:off x="11041203" y="1287463"/>
            <a:ext cx="849312" cy="849312"/>
          </a:xfrm>
          <a:prstGeom prst="rect">
            <a:avLst/>
          </a:prstGeom>
          <a:noFill/>
          <a:ln>
            <a:noFill/>
          </a:ln>
        </p:spPr>
      </p:pic>
      <p:pic>
        <p:nvPicPr>
          <p:cNvPr id="530" name="Google Shape;530;p54"/>
          <p:cNvPicPr preferRelativeResize="0"/>
          <p:nvPr/>
        </p:nvPicPr>
        <p:blipFill rotWithShape="1">
          <a:blip r:embed="rId9">
            <a:alphaModFix/>
          </a:blip>
          <a:srcRect b="0" l="0" r="0" t="0"/>
          <a:stretch/>
        </p:blipFill>
        <p:spPr>
          <a:xfrm>
            <a:off x="8087519" y="3212307"/>
            <a:ext cx="869156" cy="869156"/>
          </a:xfrm>
          <a:prstGeom prst="rect">
            <a:avLst/>
          </a:prstGeom>
          <a:noFill/>
          <a:ln>
            <a:noFill/>
          </a:ln>
        </p:spPr>
      </p:pic>
      <p:pic>
        <p:nvPicPr>
          <p:cNvPr id="531" name="Google Shape;531;p54"/>
          <p:cNvPicPr preferRelativeResize="0"/>
          <p:nvPr/>
        </p:nvPicPr>
        <p:blipFill rotWithShape="1">
          <a:blip r:embed="rId4">
            <a:alphaModFix/>
          </a:blip>
          <a:srcRect b="0" l="0" r="0" t="0"/>
          <a:stretch/>
        </p:blipFill>
        <p:spPr>
          <a:xfrm>
            <a:off x="9078912" y="4214813"/>
            <a:ext cx="847725" cy="847725"/>
          </a:xfrm>
          <a:prstGeom prst="rect">
            <a:avLst/>
          </a:prstGeom>
          <a:noFill/>
          <a:ln>
            <a:noFill/>
          </a:ln>
        </p:spPr>
      </p:pic>
      <p:pic>
        <p:nvPicPr>
          <p:cNvPr id="532" name="Google Shape;532;p54"/>
          <p:cNvPicPr preferRelativeResize="0"/>
          <p:nvPr/>
        </p:nvPicPr>
        <p:blipFill rotWithShape="1">
          <a:blip r:embed="rId6">
            <a:alphaModFix/>
          </a:blip>
          <a:srcRect b="0" l="0" r="0" t="0"/>
          <a:stretch/>
        </p:blipFill>
        <p:spPr>
          <a:xfrm>
            <a:off x="10044068" y="3232465"/>
            <a:ext cx="849311" cy="849311"/>
          </a:xfrm>
          <a:prstGeom prst="rect">
            <a:avLst/>
          </a:prstGeom>
          <a:noFill/>
          <a:ln>
            <a:noFill/>
          </a:ln>
        </p:spPr>
      </p:pic>
      <p:pic>
        <p:nvPicPr>
          <p:cNvPr id="533" name="Google Shape;533;p54"/>
          <p:cNvPicPr preferRelativeResize="0"/>
          <p:nvPr/>
        </p:nvPicPr>
        <p:blipFill rotWithShape="1">
          <a:blip r:embed="rId5">
            <a:alphaModFix/>
          </a:blip>
          <a:srcRect b="0" l="0" r="0" t="0"/>
          <a:stretch/>
        </p:blipFill>
        <p:spPr>
          <a:xfrm>
            <a:off x="7126259" y="2245832"/>
            <a:ext cx="847725" cy="847725"/>
          </a:xfrm>
          <a:prstGeom prst="rect">
            <a:avLst/>
          </a:prstGeom>
          <a:noFill/>
          <a:ln>
            <a:noFill/>
          </a:ln>
        </p:spPr>
      </p:pic>
      <p:pic>
        <p:nvPicPr>
          <p:cNvPr descr="A close up of a sign&#10;&#10;Description automatically generated" id="534" name="Google Shape;534;p54"/>
          <p:cNvPicPr preferRelativeResize="0"/>
          <p:nvPr/>
        </p:nvPicPr>
        <p:blipFill rotWithShape="1">
          <a:blip r:embed="rId10">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VIDER VIOLET COLLABORATION">
  <p:cSld name="DIVIDER VIOLET COLLABORATION">
    <p:bg>
      <p:bgPr>
        <a:solidFill>
          <a:srgbClr val="4F17A8"/>
        </a:solidFill>
      </p:bgPr>
    </p:bg>
    <p:spTree>
      <p:nvGrpSpPr>
        <p:cNvPr id="535" name="Shape 535"/>
        <p:cNvGrpSpPr/>
        <p:nvPr/>
      </p:nvGrpSpPr>
      <p:grpSpPr>
        <a:xfrm>
          <a:off x="0" y="0"/>
          <a:ext cx="0" cy="0"/>
          <a:chOff x="0" y="0"/>
          <a:chExt cx="0" cy="0"/>
        </a:xfrm>
      </p:grpSpPr>
      <p:sp>
        <p:nvSpPr>
          <p:cNvPr id="536" name="Google Shape;536;p55"/>
          <p:cNvSpPr txBox="1"/>
          <p:nvPr>
            <p:ph type="ctrTitle"/>
          </p:nvPr>
        </p:nvSpPr>
        <p:spPr>
          <a:xfrm>
            <a:off x="329184" y="3236976"/>
            <a:ext cx="5721350" cy="23876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lt1"/>
              </a:buClr>
              <a:buSzPts val="4000"/>
              <a:buFont typeface="Arial"/>
              <a:buNone/>
              <a:defRPr sz="40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7" name="Google Shape;537;p55"/>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8" name="Google Shape;538;p55"/>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9" name="Google Shape;539;p55"/>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1"/>
                </a:solidFill>
                <a:latin typeface="Arial"/>
                <a:ea typeface="Arial"/>
                <a:cs typeface="Arial"/>
                <a:sym typeface="Arial"/>
              </a:defRPr>
            </a:lvl1pPr>
            <a:lvl2pPr indent="0" lvl="1" marL="0" algn="r">
              <a:spcBef>
                <a:spcPts val="0"/>
              </a:spcBef>
              <a:buNone/>
              <a:defRPr sz="800">
                <a:solidFill>
                  <a:schemeClr val="lt1"/>
                </a:solidFill>
                <a:latin typeface="Arial"/>
                <a:ea typeface="Arial"/>
                <a:cs typeface="Arial"/>
                <a:sym typeface="Arial"/>
              </a:defRPr>
            </a:lvl2pPr>
            <a:lvl3pPr indent="0" lvl="2" marL="0" algn="r">
              <a:spcBef>
                <a:spcPts val="0"/>
              </a:spcBef>
              <a:buNone/>
              <a:defRPr sz="800">
                <a:solidFill>
                  <a:schemeClr val="lt1"/>
                </a:solidFill>
                <a:latin typeface="Arial"/>
                <a:ea typeface="Arial"/>
                <a:cs typeface="Arial"/>
                <a:sym typeface="Arial"/>
              </a:defRPr>
            </a:lvl3pPr>
            <a:lvl4pPr indent="0" lvl="3" marL="0" algn="r">
              <a:spcBef>
                <a:spcPts val="0"/>
              </a:spcBef>
              <a:buNone/>
              <a:defRPr sz="800">
                <a:solidFill>
                  <a:schemeClr val="lt1"/>
                </a:solidFill>
                <a:latin typeface="Arial"/>
                <a:ea typeface="Arial"/>
                <a:cs typeface="Arial"/>
                <a:sym typeface="Arial"/>
              </a:defRPr>
            </a:lvl4pPr>
            <a:lvl5pPr indent="0" lvl="4" marL="0" algn="r">
              <a:spcBef>
                <a:spcPts val="0"/>
              </a:spcBef>
              <a:buNone/>
              <a:defRPr sz="800">
                <a:solidFill>
                  <a:schemeClr val="lt1"/>
                </a:solidFill>
                <a:latin typeface="Arial"/>
                <a:ea typeface="Arial"/>
                <a:cs typeface="Arial"/>
                <a:sym typeface="Arial"/>
              </a:defRPr>
            </a:lvl5pPr>
            <a:lvl6pPr indent="0" lvl="5" marL="0" algn="r">
              <a:spcBef>
                <a:spcPts val="0"/>
              </a:spcBef>
              <a:buNone/>
              <a:defRPr sz="800">
                <a:solidFill>
                  <a:schemeClr val="lt1"/>
                </a:solidFill>
                <a:latin typeface="Arial"/>
                <a:ea typeface="Arial"/>
                <a:cs typeface="Arial"/>
                <a:sym typeface="Arial"/>
              </a:defRPr>
            </a:lvl6pPr>
            <a:lvl7pPr indent="0" lvl="6" marL="0" algn="r">
              <a:spcBef>
                <a:spcPts val="0"/>
              </a:spcBef>
              <a:buNone/>
              <a:defRPr sz="800">
                <a:solidFill>
                  <a:schemeClr val="lt1"/>
                </a:solidFill>
                <a:latin typeface="Arial"/>
                <a:ea typeface="Arial"/>
                <a:cs typeface="Arial"/>
                <a:sym typeface="Arial"/>
              </a:defRPr>
            </a:lvl7pPr>
            <a:lvl8pPr indent="0" lvl="7" marL="0" algn="r">
              <a:spcBef>
                <a:spcPts val="0"/>
              </a:spcBef>
              <a:buNone/>
              <a:defRPr sz="800">
                <a:solidFill>
                  <a:schemeClr val="lt1"/>
                </a:solidFill>
                <a:latin typeface="Arial"/>
                <a:ea typeface="Arial"/>
                <a:cs typeface="Arial"/>
                <a:sym typeface="Arial"/>
              </a:defRPr>
            </a:lvl8pPr>
            <a:lvl9pPr indent="0" lvl="8" marL="0" algn="r">
              <a:spcBef>
                <a:spcPts val="0"/>
              </a:spcBef>
              <a:buNone/>
              <a:defRPr sz="8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540" name="Google Shape;540;p55"/>
          <p:cNvPicPr preferRelativeResize="0"/>
          <p:nvPr/>
        </p:nvPicPr>
        <p:blipFill rotWithShape="1">
          <a:blip r:embed="rId2">
            <a:alphaModFix/>
          </a:blip>
          <a:srcRect b="0" l="0" r="0" t="0"/>
          <a:stretch/>
        </p:blipFill>
        <p:spPr>
          <a:xfrm>
            <a:off x="6151563" y="307975"/>
            <a:ext cx="5721350" cy="5721350"/>
          </a:xfrm>
          <a:prstGeom prst="rect">
            <a:avLst/>
          </a:prstGeom>
          <a:noFill/>
          <a:ln>
            <a:noFill/>
          </a:ln>
        </p:spPr>
      </p:pic>
      <p:pic>
        <p:nvPicPr>
          <p:cNvPr descr="A close up of a sign&#10;&#10;Description automatically generated" id="541" name="Google Shape;541;p55"/>
          <p:cNvPicPr preferRelativeResize="0"/>
          <p:nvPr/>
        </p:nvPicPr>
        <p:blipFill rotWithShape="1">
          <a:blip r:embed="rId3">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DIVIDER VIOLET COLLABORATION">
  <p:cSld name="1_DIVIDER VIOLET COLLABORATION">
    <p:bg>
      <p:bgPr>
        <a:solidFill>
          <a:srgbClr val="4F17A8"/>
        </a:solidFill>
      </p:bgPr>
    </p:bg>
    <p:spTree>
      <p:nvGrpSpPr>
        <p:cNvPr id="542" name="Shape 542"/>
        <p:cNvGrpSpPr/>
        <p:nvPr/>
      </p:nvGrpSpPr>
      <p:grpSpPr>
        <a:xfrm>
          <a:off x="0" y="0"/>
          <a:ext cx="0" cy="0"/>
          <a:chOff x="0" y="0"/>
          <a:chExt cx="0" cy="0"/>
        </a:xfrm>
      </p:grpSpPr>
      <p:sp>
        <p:nvSpPr>
          <p:cNvPr id="543" name="Google Shape;543;p56"/>
          <p:cNvSpPr txBox="1"/>
          <p:nvPr>
            <p:ph type="ctrTitle"/>
          </p:nvPr>
        </p:nvSpPr>
        <p:spPr>
          <a:xfrm>
            <a:off x="329184" y="3236976"/>
            <a:ext cx="5721350" cy="23876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lt1"/>
              </a:buClr>
              <a:buSzPts val="4000"/>
              <a:buFont typeface="Arial"/>
              <a:buNone/>
              <a:defRPr sz="40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4" name="Google Shape;544;p56"/>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5" name="Google Shape;545;p56"/>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6" name="Google Shape;546;p56"/>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1"/>
                </a:solidFill>
                <a:latin typeface="Arial"/>
                <a:ea typeface="Arial"/>
                <a:cs typeface="Arial"/>
                <a:sym typeface="Arial"/>
              </a:defRPr>
            </a:lvl1pPr>
            <a:lvl2pPr indent="0" lvl="1" marL="0" algn="r">
              <a:spcBef>
                <a:spcPts val="0"/>
              </a:spcBef>
              <a:buNone/>
              <a:defRPr sz="800">
                <a:solidFill>
                  <a:schemeClr val="lt1"/>
                </a:solidFill>
                <a:latin typeface="Arial"/>
                <a:ea typeface="Arial"/>
                <a:cs typeface="Arial"/>
                <a:sym typeface="Arial"/>
              </a:defRPr>
            </a:lvl2pPr>
            <a:lvl3pPr indent="0" lvl="2" marL="0" algn="r">
              <a:spcBef>
                <a:spcPts val="0"/>
              </a:spcBef>
              <a:buNone/>
              <a:defRPr sz="800">
                <a:solidFill>
                  <a:schemeClr val="lt1"/>
                </a:solidFill>
                <a:latin typeface="Arial"/>
                <a:ea typeface="Arial"/>
                <a:cs typeface="Arial"/>
                <a:sym typeface="Arial"/>
              </a:defRPr>
            </a:lvl3pPr>
            <a:lvl4pPr indent="0" lvl="3" marL="0" algn="r">
              <a:spcBef>
                <a:spcPts val="0"/>
              </a:spcBef>
              <a:buNone/>
              <a:defRPr sz="800">
                <a:solidFill>
                  <a:schemeClr val="lt1"/>
                </a:solidFill>
                <a:latin typeface="Arial"/>
                <a:ea typeface="Arial"/>
                <a:cs typeface="Arial"/>
                <a:sym typeface="Arial"/>
              </a:defRPr>
            </a:lvl4pPr>
            <a:lvl5pPr indent="0" lvl="4" marL="0" algn="r">
              <a:spcBef>
                <a:spcPts val="0"/>
              </a:spcBef>
              <a:buNone/>
              <a:defRPr sz="800">
                <a:solidFill>
                  <a:schemeClr val="lt1"/>
                </a:solidFill>
                <a:latin typeface="Arial"/>
                <a:ea typeface="Arial"/>
                <a:cs typeface="Arial"/>
                <a:sym typeface="Arial"/>
              </a:defRPr>
            </a:lvl5pPr>
            <a:lvl6pPr indent="0" lvl="5" marL="0" algn="r">
              <a:spcBef>
                <a:spcPts val="0"/>
              </a:spcBef>
              <a:buNone/>
              <a:defRPr sz="800">
                <a:solidFill>
                  <a:schemeClr val="lt1"/>
                </a:solidFill>
                <a:latin typeface="Arial"/>
                <a:ea typeface="Arial"/>
                <a:cs typeface="Arial"/>
                <a:sym typeface="Arial"/>
              </a:defRPr>
            </a:lvl6pPr>
            <a:lvl7pPr indent="0" lvl="6" marL="0" algn="r">
              <a:spcBef>
                <a:spcPts val="0"/>
              </a:spcBef>
              <a:buNone/>
              <a:defRPr sz="800">
                <a:solidFill>
                  <a:schemeClr val="lt1"/>
                </a:solidFill>
                <a:latin typeface="Arial"/>
                <a:ea typeface="Arial"/>
                <a:cs typeface="Arial"/>
                <a:sym typeface="Arial"/>
              </a:defRPr>
            </a:lvl7pPr>
            <a:lvl8pPr indent="0" lvl="7" marL="0" algn="r">
              <a:spcBef>
                <a:spcPts val="0"/>
              </a:spcBef>
              <a:buNone/>
              <a:defRPr sz="800">
                <a:solidFill>
                  <a:schemeClr val="lt1"/>
                </a:solidFill>
                <a:latin typeface="Arial"/>
                <a:ea typeface="Arial"/>
                <a:cs typeface="Arial"/>
                <a:sym typeface="Arial"/>
              </a:defRPr>
            </a:lvl8pPr>
            <a:lvl9pPr indent="0" lvl="8" marL="0" algn="r">
              <a:spcBef>
                <a:spcPts val="0"/>
              </a:spcBef>
              <a:buNone/>
              <a:defRPr sz="8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A close up of a sign&#10;&#10;Description automatically generated" id="547" name="Google Shape;547;p56"/>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pic>
        <p:nvPicPr>
          <p:cNvPr id="548" name="Google Shape;548;p56"/>
          <p:cNvPicPr preferRelativeResize="0"/>
          <p:nvPr/>
        </p:nvPicPr>
        <p:blipFill rotWithShape="1">
          <a:blip r:embed="rId3">
            <a:alphaModFix/>
          </a:blip>
          <a:srcRect b="0" l="0" r="0" t="0"/>
          <a:stretch/>
        </p:blipFill>
        <p:spPr>
          <a:xfrm>
            <a:off x="6151563" y="307975"/>
            <a:ext cx="5735016" cy="5735016"/>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VIDER VIOLET PATTERN">
  <p:cSld name="DIVIDER VIOLET PATTERN">
    <p:bg>
      <p:bgPr>
        <a:solidFill>
          <a:srgbClr val="4F17A8"/>
        </a:solidFill>
      </p:bgPr>
    </p:bg>
    <p:spTree>
      <p:nvGrpSpPr>
        <p:cNvPr id="549" name="Shape 549"/>
        <p:cNvGrpSpPr/>
        <p:nvPr/>
      </p:nvGrpSpPr>
      <p:grpSpPr>
        <a:xfrm>
          <a:off x="0" y="0"/>
          <a:ext cx="0" cy="0"/>
          <a:chOff x="0" y="0"/>
          <a:chExt cx="0" cy="0"/>
        </a:xfrm>
      </p:grpSpPr>
      <p:sp>
        <p:nvSpPr>
          <p:cNvPr id="550" name="Google Shape;550;p57"/>
          <p:cNvSpPr txBox="1"/>
          <p:nvPr>
            <p:ph type="ctrTitle"/>
          </p:nvPr>
        </p:nvSpPr>
        <p:spPr>
          <a:xfrm>
            <a:off x="329184" y="3236976"/>
            <a:ext cx="5695095" cy="23876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lt1"/>
              </a:buClr>
              <a:buSzPts val="4000"/>
              <a:buFont typeface="Arial"/>
              <a:buNone/>
              <a:defRPr sz="40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1" name="Google Shape;551;p57"/>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2" name="Google Shape;552;p57"/>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3" name="Google Shape;553;p57"/>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1"/>
                </a:solidFill>
                <a:latin typeface="Arial"/>
                <a:ea typeface="Arial"/>
                <a:cs typeface="Arial"/>
                <a:sym typeface="Arial"/>
              </a:defRPr>
            </a:lvl1pPr>
            <a:lvl2pPr indent="0" lvl="1" marL="0" algn="r">
              <a:spcBef>
                <a:spcPts val="0"/>
              </a:spcBef>
              <a:buNone/>
              <a:defRPr sz="800">
                <a:solidFill>
                  <a:schemeClr val="lt1"/>
                </a:solidFill>
                <a:latin typeface="Arial"/>
                <a:ea typeface="Arial"/>
                <a:cs typeface="Arial"/>
                <a:sym typeface="Arial"/>
              </a:defRPr>
            </a:lvl2pPr>
            <a:lvl3pPr indent="0" lvl="2" marL="0" algn="r">
              <a:spcBef>
                <a:spcPts val="0"/>
              </a:spcBef>
              <a:buNone/>
              <a:defRPr sz="800">
                <a:solidFill>
                  <a:schemeClr val="lt1"/>
                </a:solidFill>
                <a:latin typeface="Arial"/>
                <a:ea typeface="Arial"/>
                <a:cs typeface="Arial"/>
                <a:sym typeface="Arial"/>
              </a:defRPr>
            </a:lvl3pPr>
            <a:lvl4pPr indent="0" lvl="3" marL="0" algn="r">
              <a:spcBef>
                <a:spcPts val="0"/>
              </a:spcBef>
              <a:buNone/>
              <a:defRPr sz="800">
                <a:solidFill>
                  <a:schemeClr val="lt1"/>
                </a:solidFill>
                <a:latin typeface="Arial"/>
                <a:ea typeface="Arial"/>
                <a:cs typeface="Arial"/>
                <a:sym typeface="Arial"/>
              </a:defRPr>
            </a:lvl4pPr>
            <a:lvl5pPr indent="0" lvl="4" marL="0" algn="r">
              <a:spcBef>
                <a:spcPts val="0"/>
              </a:spcBef>
              <a:buNone/>
              <a:defRPr sz="800">
                <a:solidFill>
                  <a:schemeClr val="lt1"/>
                </a:solidFill>
                <a:latin typeface="Arial"/>
                <a:ea typeface="Arial"/>
                <a:cs typeface="Arial"/>
                <a:sym typeface="Arial"/>
              </a:defRPr>
            </a:lvl5pPr>
            <a:lvl6pPr indent="0" lvl="5" marL="0" algn="r">
              <a:spcBef>
                <a:spcPts val="0"/>
              </a:spcBef>
              <a:buNone/>
              <a:defRPr sz="800">
                <a:solidFill>
                  <a:schemeClr val="lt1"/>
                </a:solidFill>
                <a:latin typeface="Arial"/>
                <a:ea typeface="Arial"/>
                <a:cs typeface="Arial"/>
                <a:sym typeface="Arial"/>
              </a:defRPr>
            </a:lvl6pPr>
            <a:lvl7pPr indent="0" lvl="6" marL="0" algn="r">
              <a:spcBef>
                <a:spcPts val="0"/>
              </a:spcBef>
              <a:buNone/>
              <a:defRPr sz="800">
                <a:solidFill>
                  <a:schemeClr val="lt1"/>
                </a:solidFill>
                <a:latin typeface="Arial"/>
                <a:ea typeface="Arial"/>
                <a:cs typeface="Arial"/>
                <a:sym typeface="Arial"/>
              </a:defRPr>
            </a:lvl7pPr>
            <a:lvl8pPr indent="0" lvl="7" marL="0" algn="r">
              <a:spcBef>
                <a:spcPts val="0"/>
              </a:spcBef>
              <a:buNone/>
              <a:defRPr sz="800">
                <a:solidFill>
                  <a:schemeClr val="lt1"/>
                </a:solidFill>
                <a:latin typeface="Arial"/>
                <a:ea typeface="Arial"/>
                <a:cs typeface="Arial"/>
                <a:sym typeface="Arial"/>
              </a:defRPr>
            </a:lvl8pPr>
            <a:lvl9pPr indent="0" lvl="8" marL="0" algn="r">
              <a:spcBef>
                <a:spcPts val="0"/>
              </a:spcBef>
              <a:buNone/>
              <a:defRPr sz="8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554" name="Google Shape;554;p57"/>
          <p:cNvPicPr preferRelativeResize="0"/>
          <p:nvPr/>
        </p:nvPicPr>
        <p:blipFill rotWithShape="1">
          <a:blip r:embed="rId2">
            <a:alphaModFix/>
          </a:blip>
          <a:srcRect b="0" l="0" r="0" t="0"/>
          <a:stretch/>
        </p:blipFill>
        <p:spPr>
          <a:xfrm>
            <a:off x="10047285" y="5187550"/>
            <a:ext cx="863600" cy="863600"/>
          </a:xfrm>
          <a:prstGeom prst="rect">
            <a:avLst/>
          </a:prstGeom>
          <a:noFill/>
          <a:ln>
            <a:noFill/>
          </a:ln>
        </p:spPr>
      </p:pic>
      <p:pic>
        <p:nvPicPr>
          <p:cNvPr id="555" name="Google Shape;555;p57"/>
          <p:cNvPicPr preferRelativeResize="0"/>
          <p:nvPr/>
        </p:nvPicPr>
        <p:blipFill rotWithShape="1">
          <a:blip r:embed="rId3">
            <a:alphaModFix/>
          </a:blip>
          <a:srcRect b="0" l="0" r="0" t="0"/>
          <a:stretch/>
        </p:blipFill>
        <p:spPr>
          <a:xfrm>
            <a:off x="11014070" y="3224893"/>
            <a:ext cx="864453" cy="864453"/>
          </a:xfrm>
          <a:prstGeom prst="rect">
            <a:avLst/>
          </a:prstGeom>
          <a:noFill/>
          <a:ln>
            <a:noFill/>
          </a:ln>
        </p:spPr>
      </p:pic>
      <p:pic>
        <p:nvPicPr>
          <p:cNvPr id="556" name="Google Shape;556;p57"/>
          <p:cNvPicPr preferRelativeResize="0"/>
          <p:nvPr/>
        </p:nvPicPr>
        <p:blipFill rotWithShape="1">
          <a:blip r:embed="rId4">
            <a:alphaModFix/>
          </a:blip>
          <a:srcRect b="0" l="0" r="0" t="0"/>
          <a:stretch/>
        </p:blipFill>
        <p:spPr>
          <a:xfrm>
            <a:off x="11014070" y="1302004"/>
            <a:ext cx="855663" cy="855663"/>
          </a:xfrm>
          <a:prstGeom prst="rect">
            <a:avLst/>
          </a:prstGeom>
          <a:noFill/>
          <a:ln>
            <a:noFill/>
          </a:ln>
        </p:spPr>
      </p:pic>
      <p:pic>
        <p:nvPicPr>
          <p:cNvPr id="557" name="Google Shape;557;p57"/>
          <p:cNvPicPr preferRelativeResize="0"/>
          <p:nvPr/>
        </p:nvPicPr>
        <p:blipFill rotWithShape="1">
          <a:blip r:embed="rId5">
            <a:alphaModFix/>
          </a:blip>
          <a:srcRect b="0" l="0" r="0" t="0"/>
          <a:stretch/>
        </p:blipFill>
        <p:spPr>
          <a:xfrm>
            <a:off x="8087519" y="5232181"/>
            <a:ext cx="849311" cy="849311"/>
          </a:xfrm>
          <a:prstGeom prst="rect">
            <a:avLst/>
          </a:prstGeom>
          <a:noFill/>
          <a:ln>
            <a:noFill/>
          </a:ln>
        </p:spPr>
      </p:pic>
      <p:pic>
        <p:nvPicPr>
          <p:cNvPr id="558" name="Google Shape;558;p57"/>
          <p:cNvPicPr preferRelativeResize="0"/>
          <p:nvPr/>
        </p:nvPicPr>
        <p:blipFill rotWithShape="1">
          <a:blip r:embed="rId6">
            <a:alphaModFix/>
          </a:blip>
          <a:srcRect b="0" l="0" r="0" t="0"/>
          <a:stretch/>
        </p:blipFill>
        <p:spPr>
          <a:xfrm>
            <a:off x="6151563" y="2262188"/>
            <a:ext cx="854075" cy="854075"/>
          </a:xfrm>
          <a:prstGeom prst="rect">
            <a:avLst/>
          </a:prstGeom>
          <a:noFill/>
          <a:ln>
            <a:noFill/>
          </a:ln>
        </p:spPr>
      </p:pic>
      <p:pic>
        <p:nvPicPr>
          <p:cNvPr id="559" name="Google Shape;559;p57"/>
          <p:cNvPicPr preferRelativeResize="0"/>
          <p:nvPr/>
        </p:nvPicPr>
        <p:blipFill rotWithShape="1">
          <a:blip r:embed="rId7">
            <a:alphaModFix/>
          </a:blip>
          <a:srcRect b="0" l="0" r="0" t="0"/>
          <a:stretch/>
        </p:blipFill>
        <p:spPr>
          <a:xfrm>
            <a:off x="9078118" y="1287463"/>
            <a:ext cx="849312" cy="849312"/>
          </a:xfrm>
          <a:prstGeom prst="rect">
            <a:avLst/>
          </a:prstGeom>
          <a:noFill/>
          <a:ln>
            <a:noFill/>
          </a:ln>
        </p:spPr>
      </p:pic>
      <p:pic>
        <p:nvPicPr>
          <p:cNvPr id="560" name="Google Shape;560;p57"/>
          <p:cNvPicPr preferRelativeResize="0"/>
          <p:nvPr/>
        </p:nvPicPr>
        <p:blipFill rotWithShape="1">
          <a:blip r:embed="rId8">
            <a:alphaModFix/>
          </a:blip>
          <a:srcRect b="0" l="0" r="0" t="0"/>
          <a:stretch/>
        </p:blipFill>
        <p:spPr>
          <a:xfrm>
            <a:off x="10058347" y="292894"/>
            <a:ext cx="869156" cy="869156"/>
          </a:xfrm>
          <a:prstGeom prst="rect">
            <a:avLst/>
          </a:prstGeom>
          <a:noFill/>
          <a:ln>
            <a:noFill/>
          </a:ln>
        </p:spPr>
      </p:pic>
      <p:pic>
        <p:nvPicPr>
          <p:cNvPr id="561" name="Google Shape;561;p57"/>
          <p:cNvPicPr preferRelativeResize="0"/>
          <p:nvPr/>
        </p:nvPicPr>
        <p:blipFill rotWithShape="1">
          <a:blip r:embed="rId4">
            <a:alphaModFix/>
          </a:blip>
          <a:srcRect b="0" l="0" r="0" t="0"/>
          <a:stretch/>
        </p:blipFill>
        <p:spPr>
          <a:xfrm>
            <a:off x="9078912" y="4214813"/>
            <a:ext cx="847725" cy="847725"/>
          </a:xfrm>
          <a:prstGeom prst="rect">
            <a:avLst/>
          </a:prstGeom>
          <a:noFill/>
          <a:ln>
            <a:noFill/>
          </a:ln>
        </p:spPr>
      </p:pic>
      <p:pic>
        <p:nvPicPr>
          <p:cNvPr id="562" name="Google Shape;562;p57"/>
          <p:cNvPicPr preferRelativeResize="0"/>
          <p:nvPr/>
        </p:nvPicPr>
        <p:blipFill rotWithShape="1">
          <a:blip r:embed="rId9">
            <a:alphaModFix/>
          </a:blip>
          <a:srcRect b="0" l="0" r="0" t="0"/>
          <a:stretch/>
        </p:blipFill>
        <p:spPr>
          <a:xfrm>
            <a:off x="10044113" y="2262188"/>
            <a:ext cx="847725" cy="847725"/>
          </a:xfrm>
          <a:prstGeom prst="rect">
            <a:avLst/>
          </a:prstGeom>
          <a:noFill/>
          <a:ln>
            <a:noFill/>
          </a:ln>
        </p:spPr>
      </p:pic>
      <p:pic>
        <p:nvPicPr>
          <p:cNvPr descr="A close up of a sign&#10;&#10;Description automatically generated" id="563" name="Google Shape;563;p57"/>
          <p:cNvPicPr preferRelativeResize="0"/>
          <p:nvPr/>
        </p:nvPicPr>
        <p:blipFill rotWithShape="1">
          <a:blip r:embed="rId10">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564" name="Shape 564"/>
        <p:cNvGrpSpPr/>
        <p:nvPr/>
      </p:nvGrpSpPr>
      <p:grpSpPr>
        <a:xfrm>
          <a:off x="0" y="0"/>
          <a:ext cx="0" cy="0"/>
          <a:chOff x="0" y="0"/>
          <a:chExt cx="0" cy="0"/>
        </a:xfrm>
      </p:grpSpPr>
      <p:sp>
        <p:nvSpPr>
          <p:cNvPr id="565" name="Google Shape;565;p58"/>
          <p:cNvSpPr txBox="1"/>
          <p:nvPr>
            <p:ph type="title"/>
          </p:nvPr>
        </p:nvSpPr>
        <p:spPr>
          <a:xfrm>
            <a:off x="314325" y="302839"/>
            <a:ext cx="11558588" cy="378198"/>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6" name="Google Shape;566;p58"/>
          <p:cNvSpPr txBox="1"/>
          <p:nvPr>
            <p:ph idx="1" type="body"/>
          </p:nvPr>
        </p:nvSpPr>
        <p:spPr>
          <a:xfrm>
            <a:off x="314325" y="1825625"/>
            <a:ext cx="5705475" cy="421005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1800"/>
              <a:buNone/>
              <a:defRPr/>
            </a:lvl1pPr>
            <a:lvl2pPr indent="-297180" lvl="1" marL="914400" algn="l">
              <a:lnSpc>
                <a:spcPct val="90000"/>
              </a:lnSpc>
              <a:spcBef>
                <a:spcPts val="500"/>
              </a:spcBef>
              <a:spcAft>
                <a:spcPts val="0"/>
              </a:spcAft>
              <a:buSzPts val="1080"/>
              <a:buChar char="•"/>
              <a:defRPr/>
            </a:lvl2pPr>
            <a:lvl3pPr indent="-297180" lvl="2" marL="1371600" algn="l">
              <a:lnSpc>
                <a:spcPct val="90000"/>
              </a:lnSpc>
              <a:spcBef>
                <a:spcPts val="500"/>
              </a:spcBef>
              <a:spcAft>
                <a:spcPts val="0"/>
              </a:spcAft>
              <a:buSzPts val="1080"/>
              <a:buChar char="•"/>
              <a:defRPr/>
            </a:lvl3pPr>
            <a:lvl4pPr indent="-320039" lvl="3" marL="1828800" algn="l">
              <a:lnSpc>
                <a:spcPct val="90000"/>
              </a:lnSpc>
              <a:spcBef>
                <a:spcPts val="500"/>
              </a:spcBef>
              <a:spcAft>
                <a:spcPts val="0"/>
              </a:spcAft>
              <a:buSzPts val="1440"/>
              <a:buChar char="–"/>
              <a:defRPr/>
            </a:lvl4pPr>
            <a:lvl5pPr indent="-320039" lvl="4" marL="2286000" algn="l">
              <a:lnSpc>
                <a:spcPct val="90000"/>
              </a:lnSpc>
              <a:spcBef>
                <a:spcPts val="500"/>
              </a:spcBef>
              <a:spcAft>
                <a:spcPts val="0"/>
              </a:spcAft>
              <a:buSzPts val="144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7" name="Google Shape;567;p58"/>
          <p:cNvSpPr txBox="1"/>
          <p:nvPr>
            <p:ph idx="2" type="body"/>
          </p:nvPr>
        </p:nvSpPr>
        <p:spPr>
          <a:xfrm>
            <a:off x="6172199" y="1825625"/>
            <a:ext cx="5700713" cy="421005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1800"/>
              <a:buNone/>
              <a:defRPr/>
            </a:lvl1pPr>
            <a:lvl2pPr indent="-297180" lvl="1" marL="914400" algn="l">
              <a:lnSpc>
                <a:spcPct val="90000"/>
              </a:lnSpc>
              <a:spcBef>
                <a:spcPts val="500"/>
              </a:spcBef>
              <a:spcAft>
                <a:spcPts val="0"/>
              </a:spcAft>
              <a:buSzPts val="1080"/>
              <a:buChar char="•"/>
              <a:defRPr/>
            </a:lvl2pPr>
            <a:lvl3pPr indent="-297180" lvl="2" marL="1371600" algn="l">
              <a:lnSpc>
                <a:spcPct val="90000"/>
              </a:lnSpc>
              <a:spcBef>
                <a:spcPts val="500"/>
              </a:spcBef>
              <a:spcAft>
                <a:spcPts val="0"/>
              </a:spcAft>
              <a:buSzPts val="1080"/>
              <a:buChar char="•"/>
              <a:defRPr/>
            </a:lvl3pPr>
            <a:lvl4pPr indent="-320039" lvl="3" marL="1828800" algn="l">
              <a:lnSpc>
                <a:spcPct val="90000"/>
              </a:lnSpc>
              <a:spcBef>
                <a:spcPts val="500"/>
              </a:spcBef>
              <a:spcAft>
                <a:spcPts val="0"/>
              </a:spcAft>
              <a:buSzPts val="1440"/>
              <a:buChar char="–"/>
              <a:defRPr/>
            </a:lvl4pPr>
            <a:lvl5pPr indent="-320039" lvl="4" marL="2286000" algn="l">
              <a:lnSpc>
                <a:spcPct val="90000"/>
              </a:lnSpc>
              <a:spcBef>
                <a:spcPts val="500"/>
              </a:spcBef>
              <a:spcAft>
                <a:spcPts val="0"/>
              </a:spcAft>
              <a:buSzPts val="144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8" name="Google Shape;568;p58"/>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9" name="Google Shape;569;p58"/>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0" name="Google Shape;570;p58"/>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A close up of a logo&#10;&#10;Description automatically generated" id="571" name="Google Shape;571;p58"/>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ree Content">
  <p:cSld name="Three Content">
    <p:spTree>
      <p:nvGrpSpPr>
        <p:cNvPr id="572" name="Shape 572"/>
        <p:cNvGrpSpPr/>
        <p:nvPr/>
      </p:nvGrpSpPr>
      <p:grpSpPr>
        <a:xfrm>
          <a:off x="0" y="0"/>
          <a:ext cx="0" cy="0"/>
          <a:chOff x="0" y="0"/>
          <a:chExt cx="0" cy="0"/>
        </a:xfrm>
      </p:grpSpPr>
      <p:sp>
        <p:nvSpPr>
          <p:cNvPr id="573" name="Google Shape;573;p59"/>
          <p:cNvSpPr txBox="1"/>
          <p:nvPr>
            <p:ph type="title"/>
          </p:nvPr>
        </p:nvSpPr>
        <p:spPr>
          <a:xfrm>
            <a:off x="314325" y="302839"/>
            <a:ext cx="11558588" cy="378198"/>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4" name="Google Shape;574;p59"/>
          <p:cNvSpPr txBox="1"/>
          <p:nvPr>
            <p:ph idx="1" type="body"/>
          </p:nvPr>
        </p:nvSpPr>
        <p:spPr>
          <a:xfrm>
            <a:off x="314327" y="1825625"/>
            <a:ext cx="3675887" cy="421005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1800"/>
              <a:buNone/>
              <a:defRPr/>
            </a:lvl1pPr>
            <a:lvl2pPr indent="-297180" lvl="1" marL="914400" algn="l">
              <a:lnSpc>
                <a:spcPct val="90000"/>
              </a:lnSpc>
              <a:spcBef>
                <a:spcPts val="500"/>
              </a:spcBef>
              <a:spcAft>
                <a:spcPts val="0"/>
              </a:spcAft>
              <a:buSzPts val="1080"/>
              <a:buChar char="•"/>
              <a:defRPr/>
            </a:lvl2pPr>
            <a:lvl3pPr indent="-297180" lvl="2" marL="1371600" algn="l">
              <a:lnSpc>
                <a:spcPct val="90000"/>
              </a:lnSpc>
              <a:spcBef>
                <a:spcPts val="500"/>
              </a:spcBef>
              <a:spcAft>
                <a:spcPts val="0"/>
              </a:spcAft>
              <a:buSzPts val="1080"/>
              <a:buChar char="•"/>
              <a:defRPr/>
            </a:lvl3pPr>
            <a:lvl4pPr indent="-320039" lvl="3" marL="1828800" algn="l">
              <a:lnSpc>
                <a:spcPct val="90000"/>
              </a:lnSpc>
              <a:spcBef>
                <a:spcPts val="500"/>
              </a:spcBef>
              <a:spcAft>
                <a:spcPts val="0"/>
              </a:spcAft>
              <a:buSzPts val="1440"/>
              <a:buChar char="–"/>
              <a:defRPr/>
            </a:lvl4pPr>
            <a:lvl5pPr indent="-320039" lvl="4" marL="2286000" algn="l">
              <a:lnSpc>
                <a:spcPct val="90000"/>
              </a:lnSpc>
              <a:spcBef>
                <a:spcPts val="500"/>
              </a:spcBef>
              <a:spcAft>
                <a:spcPts val="0"/>
              </a:spcAft>
              <a:buSzPts val="144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5" name="Google Shape;575;p59"/>
          <p:cNvSpPr txBox="1"/>
          <p:nvPr>
            <p:ph idx="2" type="body"/>
          </p:nvPr>
        </p:nvSpPr>
        <p:spPr>
          <a:xfrm>
            <a:off x="4191794" y="1825625"/>
            <a:ext cx="3671887" cy="421005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1800"/>
              <a:buNone/>
              <a:defRPr/>
            </a:lvl1pPr>
            <a:lvl2pPr indent="-297180" lvl="1" marL="914400" algn="l">
              <a:lnSpc>
                <a:spcPct val="90000"/>
              </a:lnSpc>
              <a:spcBef>
                <a:spcPts val="500"/>
              </a:spcBef>
              <a:spcAft>
                <a:spcPts val="0"/>
              </a:spcAft>
              <a:buSzPts val="1080"/>
              <a:buChar char="•"/>
              <a:defRPr/>
            </a:lvl2pPr>
            <a:lvl3pPr indent="-297180" lvl="2" marL="1371600" algn="l">
              <a:lnSpc>
                <a:spcPct val="90000"/>
              </a:lnSpc>
              <a:spcBef>
                <a:spcPts val="500"/>
              </a:spcBef>
              <a:spcAft>
                <a:spcPts val="0"/>
              </a:spcAft>
              <a:buSzPts val="1080"/>
              <a:buChar char="•"/>
              <a:defRPr/>
            </a:lvl3pPr>
            <a:lvl4pPr indent="-320039" lvl="3" marL="1828800" algn="l">
              <a:lnSpc>
                <a:spcPct val="90000"/>
              </a:lnSpc>
              <a:spcBef>
                <a:spcPts val="500"/>
              </a:spcBef>
              <a:spcAft>
                <a:spcPts val="0"/>
              </a:spcAft>
              <a:buSzPts val="1440"/>
              <a:buChar char="–"/>
              <a:defRPr/>
            </a:lvl4pPr>
            <a:lvl5pPr indent="-320039" lvl="4" marL="2286000" algn="l">
              <a:lnSpc>
                <a:spcPct val="90000"/>
              </a:lnSpc>
              <a:spcBef>
                <a:spcPts val="500"/>
              </a:spcBef>
              <a:spcAft>
                <a:spcPts val="0"/>
              </a:spcAft>
              <a:buSzPts val="144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6" name="Google Shape;576;p59"/>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7" name="Google Shape;577;p59"/>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8" name="Google Shape;578;p59"/>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579" name="Google Shape;579;p59"/>
          <p:cNvSpPr txBox="1"/>
          <p:nvPr>
            <p:ph idx="3" type="body"/>
          </p:nvPr>
        </p:nvSpPr>
        <p:spPr>
          <a:xfrm>
            <a:off x="8116094" y="1825625"/>
            <a:ext cx="3671887" cy="421005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1800"/>
              <a:buNone/>
              <a:defRPr/>
            </a:lvl1pPr>
            <a:lvl2pPr indent="-297180" lvl="1" marL="914400" algn="l">
              <a:lnSpc>
                <a:spcPct val="90000"/>
              </a:lnSpc>
              <a:spcBef>
                <a:spcPts val="500"/>
              </a:spcBef>
              <a:spcAft>
                <a:spcPts val="0"/>
              </a:spcAft>
              <a:buSzPts val="1080"/>
              <a:buChar char="•"/>
              <a:defRPr/>
            </a:lvl2pPr>
            <a:lvl3pPr indent="-297180" lvl="2" marL="1371600" algn="l">
              <a:lnSpc>
                <a:spcPct val="90000"/>
              </a:lnSpc>
              <a:spcBef>
                <a:spcPts val="500"/>
              </a:spcBef>
              <a:spcAft>
                <a:spcPts val="0"/>
              </a:spcAft>
              <a:buSzPts val="1080"/>
              <a:buChar char="•"/>
              <a:defRPr/>
            </a:lvl3pPr>
            <a:lvl4pPr indent="-320039" lvl="3" marL="1828800" algn="l">
              <a:lnSpc>
                <a:spcPct val="90000"/>
              </a:lnSpc>
              <a:spcBef>
                <a:spcPts val="500"/>
              </a:spcBef>
              <a:spcAft>
                <a:spcPts val="0"/>
              </a:spcAft>
              <a:buSzPts val="1440"/>
              <a:buChar char="–"/>
              <a:defRPr/>
            </a:lvl4pPr>
            <a:lvl5pPr indent="-320039" lvl="4" marL="2286000" algn="l">
              <a:lnSpc>
                <a:spcPct val="90000"/>
              </a:lnSpc>
              <a:spcBef>
                <a:spcPts val="500"/>
              </a:spcBef>
              <a:spcAft>
                <a:spcPts val="0"/>
              </a:spcAft>
              <a:buSzPts val="144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close up of a logo&#10;&#10;Description automatically generated" id="580" name="Google Shape;580;p59"/>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ASE">
  <p:cSld name="PHASE">
    <p:bg>
      <p:bgPr>
        <a:solidFill>
          <a:schemeClr val="accent4"/>
        </a:solidFill>
      </p:bgPr>
    </p:bg>
    <p:spTree>
      <p:nvGrpSpPr>
        <p:cNvPr id="581" name="Shape 581"/>
        <p:cNvGrpSpPr/>
        <p:nvPr/>
      </p:nvGrpSpPr>
      <p:grpSpPr>
        <a:xfrm>
          <a:off x="0" y="0"/>
          <a:ext cx="0" cy="0"/>
          <a:chOff x="0" y="0"/>
          <a:chExt cx="0" cy="0"/>
        </a:xfrm>
      </p:grpSpPr>
      <p:sp>
        <p:nvSpPr>
          <p:cNvPr id="582" name="Google Shape;582;p60"/>
          <p:cNvSpPr/>
          <p:nvPr/>
        </p:nvSpPr>
        <p:spPr>
          <a:xfrm>
            <a:off x="0" y="0"/>
            <a:ext cx="4075113"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83" name="Google Shape;583;p60"/>
          <p:cNvSpPr/>
          <p:nvPr/>
        </p:nvSpPr>
        <p:spPr>
          <a:xfrm>
            <a:off x="8103765" y="0"/>
            <a:ext cx="4088235" cy="6858000"/>
          </a:xfrm>
          <a:prstGeom prst="rect">
            <a:avLst/>
          </a:prstGeom>
          <a:solidFill>
            <a:srgbClr val="4F17A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84" name="Google Shape;584;p60"/>
          <p:cNvSpPr txBox="1"/>
          <p:nvPr>
            <p:ph idx="1" type="body"/>
          </p:nvPr>
        </p:nvSpPr>
        <p:spPr>
          <a:xfrm>
            <a:off x="4825898" y="2007764"/>
            <a:ext cx="2537903" cy="4043363"/>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lt1"/>
              </a:buClr>
              <a:buSzPts val="1200"/>
              <a:buFont typeface="Arial"/>
              <a:buNone/>
              <a:defRPr sz="1200">
                <a:solidFill>
                  <a:schemeClr val="lt1"/>
                </a:solidFill>
              </a:defRPr>
            </a:lvl1pPr>
            <a:lvl2pPr indent="-228600" lvl="1" marL="914400" algn="l">
              <a:lnSpc>
                <a:spcPct val="90000"/>
              </a:lnSpc>
              <a:spcBef>
                <a:spcPts val="500"/>
              </a:spcBef>
              <a:spcAft>
                <a:spcPts val="0"/>
              </a:spcAft>
              <a:buSzPts val="1320"/>
              <a:buFont typeface="Arial"/>
              <a:buNone/>
              <a:defRPr sz="2200">
                <a:solidFill>
                  <a:schemeClr val="lt1"/>
                </a:solidFill>
              </a:defRPr>
            </a:lvl2pPr>
            <a:lvl3pPr indent="-228600" lvl="2" marL="1371600" algn="l">
              <a:lnSpc>
                <a:spcPct val="90000"/>
              </a:lnSpc>
              <a:spcBef>
                <a:spcPts val="500"/>
              </a:spcBef>
              <a:spcAft>
                <a:spcPts val="0"/>
              </a:spcAft>
              <a:buSzPts val="840"/>
              <a:buNone/>
              <a:defRPr sz="1400">
                <a:solidFill>
                  <a:schemeClr val="lt1"/>
                </a:solidFill>
              </a:defRPr>
            </a:lvl3pPr>
            <a:lvl4pPr indent="-299719" lvl="3" marL="1828800" algn="l">
              <a:lnSpc>
                <a:spcPct val="90000"/>
              </a:lnSpc>
              <a:spcBef>
                <a:spcPts val="500"/>
              </a:spcBef>
              <a:spcAft>
                <a:spcPts val="0"/>
              </a:spcAft>
              <a:buSzPts val="1120"/>
              <a:buChar char="–"/>
              <a:defRPr sz="1400">
                <a:solidFill>
                  <a:schemeClr val="lt1"/>
                </a:solidFill>
              </a:defRPr>
            </a:lvl4pPr>
            <a:lvl5pPr indent="-228600" lvl="4" marL="2286000" algn="l">
              <a:lnSpc>
                <a:spcPct val="90000"/>
              </a:lnSpc>
              <a:spcBef>
                <a:spcPts val="500"/>
              </a:spcBef>
              <a:spcAft>
                <a:spcPts val="0"/>
              </a:spcAft>
              <a:buSzPts val="960"/>
              <a:buNone/>
              <a:defRPr sz="1200" cap="none">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5" name="Google Shape;585;p60"/>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6" name="Google Shape;586;p60"/>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7" name="Google Shape;587;p60"/>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1"/>
                </a:solidFill>
                <a:latin typeface="Arial"/>
                <a:ea typeface="Arial"/>
                <a:cs typeface="Arial"/>
                <a:sym typeface="Arial"/>
              </a:defRPr>
            </a:lvl1pPr>
            <a:lvl2pPr indent="0" lvl="1" marL="0" algn="r">
              <a:spcBef>
                <a:spcPts val="0"/>
              </a:spcBef>
              <a:buNone/>
              <a:defRPr sz="800">
                <a:solidFill>
                  <a:schemeClr val="lt1"/>
                </a:solidFill>
                <a:latin typeface="Arial"/>
                <a:ea typeface="Arial"/>
                <a:cs typeface="Arial"/>
                <a:sym typeface="Arial"/>
              </a:defRPr>
            </a:lvl2pPr>
            <a:lvl3pPr indent="0" lvl="2" marL="0" algn="r">
              <a:spcBef>
                <a:spcPts val="0"/>
              </a:spcBef>
              <a:buNone/>
              <a:defRPr sz="800">
                <a:solidFill>
                  <a:schemeClr val="lt1"/>
                </a:solidFill>
                <a:latin typeface="Arial"/>
                <a:ea typeface="Arial"/>
                <a:cs typeface="Arial"/>
                <a:sym typeface="Arial"/>
              </a:defRPr>
            </a:lvl3pPr>
            <a:lvl4pPr indent="0" lvl="3" marL="0" algn="r">
              <a:spcBef>
                <a:spcPts val="0"/>
              </a:spcBef>
              <a:buNone/>
              <a:defRPr sz="800">
                <a:solidFill>
                  <a:schemeClr val="lt1"/>
                </a:solidFill>
                <a:latin typeface="Arial"/>
                <a:ea typeface="Arial"/>
                <a:cs typeface="Arial"/>
                <a:sym typeface="Arial"/>
              </a:defRPr>
            </a:lvl4pPr>
            <a:lvl5pPr indent="0" lvl="4" marL="0" algn="r">
              <a:spcBef>
                <a:spcPts val="0"/>
              </a:spcBef>
              <a:buNone/>
              <a:defRPr sz="800">
                <a:solidFill>
                  <a:schemeClr val="lt1"/>
                </a:solidFill>
                <a:latin typeface="Arial"/>
                <a:ea typeface="Arial"/>
                <a:cs typeface="Arial"/>
                <a:sym typeface="Arial"/>
              </a:defRPr>
            </a:lvl5pPr>
            <a:lvl6pPr indent="0" lvl="5" marL="0" algn="r">
              <a:spcBef>
                <a:spcPts val="0"/>
              </a:spcBef>
              <a:buNone/>
              <a:defRPr sz="800">
                <a:solidFill>
                  <a:schemeClr val="lt1"/>
                </a:solidFill>
                <a:latin typeface="Arial"/>
                <a:ea typeface="Arial"/>
                <a:cs typeface="Arial"/>
                <a:sym typeface="Arial"/>
              </a:defRPr>
            </a:lvl6pPr>
            <a:lvl7pPr indent="0" lvl="6" marL="0" algn="r">
              <a:spcBef>
                <a:spcPts val="0"/>
              </a:spcBef>
              <a:buNone/>
              <a:defRPr sz="800">
                <a:solidFill>
                  <a:schemeClr val="lt1"/>
                </a:solidFill>
                <a:latin typeface="Arial"/>
                <a:ea typeface="Arial"/>
                <a:cs typeface="Arial"/>
                <a:sym typeface="Arial"/>
              </a:defRPr>
            </a:lvl7pPr>
            <a:lvl8pPr indent="0" lvl="7" marL="0" algn="r">
              <a:spcBef>
                <a:spcPts val="0"/>
              </a:spcBef>
              <a:buNone/>
              <a:defRPr sz="800">
                <a:solidFill>
                  <a:schemeClr val="lt1"/>
                </a:solidFill>
                <a:latin typeface="Arial"/>
                <a:ea typeface="Arial"/>
                <a:cs typeface="Arial"/>
                <a:sym typeface="Arial"/>
              </a:defRPr>
            </a:lvl8pPr>
            <a:lvl9pPr indent="0" lvl="8" marL="0" algn="r">
              <a:spcBef>
                <a:spcPts val="0"/>
              </a:spcBef>
              <a:buNone/>
              <a:defRPr sz="8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88" name="Google Shape;588;p60"/>
          <p:cNvSpPr txBox="1"/>
          <p:nvPr>
            <p:ph idx="2" type="body"/>
          </p:nvPr>
        </p:nvSpPr>
        <p:spPr>
          <a:xfrm>
            <a:off x="8911336" y="2007764"/>
            <a:ext cx="2537903" cy="4043363"/>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lt1"/>
              </a:buClr>
              <a:buSzPts val="1200"/>
              <a:buFont typeface="Arial"/>
              <a:buNone/>
              <a:defRPr sz="1200">
                <a:solidFill>
                  <a:schemeClr val="lt1"/>
                </a:solidFill>
              </a:defRPr>
            </a:lvl1pPr>
            <a:lvl2pPr indent="-228600" lvl="1" marL="914400" algn="l">
              <a:lnSpc>
                <a:spcPct val="90000"/>
              </a:lnSpc>
              <a:spcBef>
                <a:spcPts val="500"/>
              </a:spcBef>
              <a:spcAft>
                <a:spcPts val="0"/>
              </a:spcAft>
              <a:buSzPts val="1320"/>
              <a:buFont typeface="Arial"/>
              <a:buNone/>
              <a:defRPr sz="2200">
                <a:solidFill>
                  <a:schemeClr val="lt1"/>
                </a:solidFill>
              </a:defRPr>
            </a:lvl2pPr>
            <a:lvl3pPr indent="-228600" lvl="2" marL="1371600" algn="l">
              <a:lnSpc>
                <a:spcPct val="90000"/>
              </a:lnSpc>
              <a:spcBef>
                <a:spcPts val="500"/>
              </a:spcBef>
              <a:spcAft>
                <a:spcPts val="0"/>
              </a:spcAft>
              <a:buSzPts val="840"/>
              <a:buNone/>
              <a:defRPr sz="1400">
                <a:solidFill>
                  <a:schemeClr val="lt1"/>
                </a:solidFill>
              </a:defRPr>
            </a:lvl3pPr>
            <a:lvl4pPr indent="-299719" lvl="3" marL="1828800" algn="l">
              <a:lnSpc>
                <a:spcPct val="90000"/>
              </a:lnSpc>
              <a:spcBef>
                <a:spcPts val="500"/>
              </a:spcBef>
              <a:spcAft>
                <a:spcPts val="0"/>
              </a:spcAft>
              <a:buSzPts val="1120"/>
              <a:buChar char="–"/>
              <a:defRPr sz="1400">
                <a:solidFill>
                  <a:schemeClr val="lt1"/>
                </a:solidFill>
              </a:defRPr>
            </a:lvl4pPr>
            <a:lvl5pPr indent="-228600" lvl="4" marL="2286000" algn="l">
              <a:lnSpc>
                <a:spcPct val="90000"/>
              </a:lnSpc>
              <a:spcBef>
                <a:spcPts val="500"/>
              </a:spcBef>
              <a:spcAft>
                <a:spcPts val="0"/>
              </a:spcAft>
              <a:buSzPts val="960"/>
              <a:buNone/>
              <a:defRPr sz="1200" cap="none">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9" name="Google Shape;589;p60"/>
          <p:cNvSpPr txBox="1"/>
          <p:nvPr>
            <p:ph idx="3" type="body"/>
          </p:nvPr>
        </p:nvSpPr>
        <p:spPr>
          <a:xfrm>
            <a:off x="706903" y="2007764"/>
            <a:ext cx="2537903" cy="4043363"/>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lt1"/>
              </a:buClr>
              <a:buSzPts val="1200"/>
              <a:buFont typeface="Arial"/>
              <a:buNone/>
              <a:defRPr sz="1200">
                <a:solidFill>
                  <a:schemeClr val="lt1"/>
                </a:solidFill>
              </a:defRPr>
            </a:lvl1pPr>
            <a:lvl2pPr indent="-228600" lvl="1" marL="914400" algn="l">
              <a:lnSpc>
                <a:spcPct val="90000"/>
              </a:lnSpc>
              <a:spcBef>
                <a:spcPts val="500"/>
              </a:spcBef>
              <a:spcAft>
                <a:spcPts val="0"/>
              </a:spcAft>
              <a:buSzPts val="1320"/>
              <a:buFont typeface="Arial"/>
              <a:buNone/>
              <a:defRPr sz="2200">
                <a:solidFill>
                  <a:schemeClr val="lt1"/>
                </a:solidFill>
              </a:defRPr>
            </a:lvl2pPr>
            <a:lvl3pPr indent="-228600" lvl="2" marL="1371600" algn="l">
              <a:lnSpc>
                <a:spcPct val="90000"/>
              </a:lnSpc>
              <a:spcBef>
                <a:spcPts val="500"/>
              </a:spcBef>
              <a:spcAft>
                <a:spcPts val="0"/>
              </a:spcAft>
              <a:buSzPts val="840"/>
              <a:buNone/>
              <a:defRPr sz="1400">
                <a:solidFill>
                  <a:schemeClr val="lt1"/>
                </a:solidFill>
              </a:defRPr>
            </a:lvl3pPr>
            <a:lvl4pPr indent="-299719" lvl="3" marL="1828800" algn="l">
              <a:lnSpc>
                <a:spcPct val="90000"/>
              </a:lnSpc>
              <a:spcBef>
                <a:spcPts val="500"/>
              </a:spcBef>
              <a:spcAft>
                <a:spcPts val="0"/>
              </a:spcAft>
              <a:buSzPts val="1120"/>
              <a:buChar char="–"/>
              <a:defRPr sz="1400">
                <a:solidFill>
                  <a:schemeClr val="lt1"/>
                </a:solidFill>
              </a:defRPr>
            </a:lvl4pPr>
            <a:lvl5pPr indent="-228600" lvl="4" marL="2286000" algn="l">
              <a:lnSpc>
                <a:spcPct val="90000"/>
              </a:lnSpc>
              <a:spcBef>
                <a:spcPts val="500"/>
              </a:spcBef>
              <a:spcAft>
                <a:spcPts val="0"/>
              </a:spcAft>
              <a:buSzPts val="960"/>
              <a:buNone/>
              <a:defRPr sz="1200" cap="none">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close up of a sign&#10;&#10;Description automatically generated" id="590" name="Google Shape;590;p60"/>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ur Content">
  <p:cSld name="Four Content">
    <p:spTree>
      <p:nvGrpSpPr>
        <p:cNvPr id="591" name="Shape 591"/>
        <p:cNvGrpSpPr/>
        <p:nvPr/>
      </p:nvGrpSpPr>
      <p:grpSpPr>
        <a:xfrm>
          <a:off x="0" y="0"/>
          <a:ext cx="0" cy="0"/>
          <a:chOff x="0" y="0"/>
          <a:chExt cx="0" cy="0"/>
        </a:xfrm>
      </p:grpSpPr>
      <p:sp>
        <p:nvSpPr>
          <p:cNvPr id="592" name="Google Shape;592;p61"/>
          <p:cNvSpPr txBox="1"/>
          <p:nvPr>
            <p:ph type="title"/>
          </p:nvPr>
        </p:nvSpPr>
        <p:spPr>
          <a:xfrm>
            <a:off x="314325" y="302839"/>
            <a:ext cx="11558588" cy="378198"/>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3" name="Google Shape;593;p61"/>
          <p:cNvSpPr txBox="1"/>
          <p:nvPr>
            <p:ph idx="1" type="body"/>
          </p:nvPr>
        </p:nvSpPr>
        <p:spPr>
          <a:xfrm>
            <a:off x="314325" y="1835150"/>
            <a:ext cx="2540000" cy="4200525"/>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2400"/>
              <a:buFont typeface="Arial"/>
              <a:buNone/>
              <a:defRPr/>
            </a:lvl1pPr>
            <a:lvl2pPr indent="-297180" lvl="1" marL="914400" algn="l">
              <a:lnSpc>
                <a:spcPct val="90000"/>
              </a:lnSpc>
              <a:spcBef>
                <a:spcPts val="500"/>
              </a:spcBef>
              <a:spcAft>
                <a:spcPts val="0"/>
              </a:spcAft>
              <a:buSzPts val="1080"/>
              <a:buChar char="•"/>
              <a:defRPr/>
            </a:lvl2pPr>
            <a:lvl3pPr indent="-297180" lvl="2" marL="1371600" algn="l">
              <a:lnSpc>
                <a:spcPct val="90000"/>
              </a:lnSpc>
              <a:spcBef>
                <a:spcPts val="500"/>
              </a:spcBef>
              <a:spcAft>
                <a:spcPts val="0"/>
              </a:spcAft>
              <a:buSzPts val="1080"/>
              <a:buChar char="•"/>
              <a:defRPr/>
            </a:lvl3pPr>
            <a:lvl4pPr indent="-320039" lvl="3" marL="1828800" algn="l">
              <a:lnSpc>
                <a:spcPct val="90000"/>
              </a:lnSpc>
              <a:spcBef>
                <a:spcPts val="500"/>
              </a:spcBef>
              <a:spcAft>
                <a:spcPts val="0"/>
              </a:spcAft>
              <a:buSzPts val="1440"/>
              <a:buChar char="–"/>
              <a:defRPr/>
            </a:lvl4pPr>
            <a:lvl5pPr indent="-309879" lvl="4" marL="2286000" algn="l">
              <a:lnSpc>
                <a:spcPct val="90000"/>
              </a:lnSpc>
              <a:spcBef>
                <a:spcPts val="500"/>
              </a:spcBef>
              <a:spcAft>
                <a:spcPts val="0"/>
              </a:spcAft>
              <a:buSzPts val="128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4" name="Google Shape;594;p61"/>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5" name="Google Shape;595;p61"/>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6" name="Google Shape;596;p61"/>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597" name="Google Shape;597;p61"/>
          <p:cNvSpPr txBox="1"/>
          <p:nvPr>
            <p:ph idx="2" type="body"/>
          </p:nvPr>
        </p:nvSpPr>
        <p:spPr>
          <a:xfrm>
            <a:off x="3222625" y="1835150"/>
            <a:ext cx="2540000" cy="4200525"/>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2400"/>
              <a:buFont typeface="Arial"/>
              <a:buNone/>
              <a:defRPr/>
            </a:lvl1pPr>
            <a:lvl2pPr indent="-297180" lvl="1" marL="914400" algn="l">
              <a:lnSpc>
                <a:spcPct val="90000"/>
              </a:lnSpc>
              <a:spcBef>
                <a:spcPts val="500"/>
              </a:spcBef>
              <a:spcAft>
                <a:spcPts val="0"/>
              </a:spcAft>
              <a:buSzPts val="1080"/>
              <a:buChar char="•"/>
              <a:defRPr/>
            </a:lvl2pPr>
            <a:lvl3pPr indent="-297180" lvl="2" marL="1371600" algn="l">
              <a:lnSpc>
                <a:spcPct val="90000"/>
              </a:lnSpc>
              <a:spcBef>
                <a:spcPts val="500"/>
              </a:spcBef>
              <a:spcAft>
                <a:spcPts val="0"/>
              </a:spcAft>
              <a:buSzPts val="1080"/>
              <a:buChar char="•"/>
              <a:defRPr/>
            </a:lvl3pPr>
            <a:lvl4pPr indent="-320039" lvl="3" marL="1828800" algn="l">
              <a:lnSpc>
                <a:spcPct val="90000"/>
              </a:lnSpc>
              <a:spcBef>
                <a:spcPts val="500"/>
              </a:spcBef>
              <a:spcAft>
                <a:spcPts val="0"/>
              </a:spcAft>
              <a:buSzPts val="1440"/>
              <a:buChar char="–"/>
              <a:defRPr/>
            </a:lvl4pPr>
            <a:lvl5pPr indent="-309879" lvl="4" marL="2286000" algn="l">
              <a:lnSpc>
                <a:spcPct val="90000"/>
              </a:lnSpc>
              <a:spcBef>
                <a:spcPts val="500"/>
              </a:spcBef>
              <a:spcAft>
                <a:spcPts val="0"/>
              </a:spcAft>
              <a:buSzPts val="128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8" name="Google Shape;598;p61"/>
          <p:cNvSpPr txBox="1"/>
          <p:nvPr>
            <p:ph idx="3" type="body"/>
          </p:nvPr>
        </p:nvSpPr>
        <p:spPr>
          <a:xfrm>
            <a:off x="6143625" y="1835150"/>
            <a:ext cx="2540000" cy="4200525"/>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2400"/>
              <a:buFont typeface="Arial"/>
              <a:buNone/>
              <a:defRPr/>
            </a:lvl1pPr>
            <a:lvl2pPr indent="-297180" lvl="1" marL="914400" algn="l">
              <a:lnSpc>
                <a:spcPct val="90000"/>
              </a:lnSpc>
              <a:spcBef>
                <a:spcPts val="500"/>
              </a:spcBef>
              <a:spcAft>
                <a:spcPts val="0"/>
              </a:spcAft>
              <a:buSzPts val="1080"/>
              <a:buChar char="•"/>
              <a:defRPr/>
            </a:lvl2pPr>
            <a:lvl3pPr indent="-297180" lvl="2" marL="1371600" algn="l">
              <a:lnSpc>
                <a:spcPct val="90000"/>
              </a:lnSpc>
              <a:spcBef>
                <a:spcPts val="500"/>
              </a:spcBef>
              <a:spcAft>
                <a:spcPts val="0"/>
              </a:spcAft>
              <a:buSzPts val="1080"/>
              <a:buChar char="•"/>
              <a:defRPr/>
            </a:lvl3pPr>
            <a:lvl4pPr indent="-320039" lvl="3" marL="1828800" algn="l">
              <a:lnSpc>
                <a:spcPct val="90000"/>
              </a:lnSpc>
              <a:spcBef>
                <a:spcPts val="500"/>
              </a:spcBef>
              <a:spcAft>
                <a:spcPts val="0"/>
              </a:spcAft>
              <a:buSzPts val="1440"/>
              <a:buChar char="–"/>
              <a:defRPr/>
            </a:lvl4pPr>
            <a:lvl5pPr indent="-309879" lvl="4" marL="2286000" algn="l">
              <a:lnSpc>
                <a:spcPct val="90000"/>
              </a:lnSpc>
              <a:spcBef>
                <a:spcPts val="500"/>
              </a:spcBef>
              <a:spcAft>
                <a:spcPts val="0"/>
              </a:spcAft>
              <a:buSzPts val="128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9" name="Google Shape;599;p61"/>
          <p:cNvSpPr txBox="1"/>
          <p:nvPr>
            <p:ph idx="4" type="body"/>
          </p:nvPr>
        </p:nvSpPr>
        <p:spPr>
          <a:xfrm>
            <a:off x="9077325" y="1835150"/>
            <a:ext cx="2540000" cy="4200525"/>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2400"/>
              <a:buFont typeface="Arial"/>
              <a:buNone/>
              <a:defRPr/>
            </a:lvl1pPr>
            <a:lvl2pPr indent="-297180" lvl="1" marL="914400" algn="l">
              <a:lnSpc>
                <a:spcPct val="90000"/>
              </a:lnSpc>
              <a:spcBef>
                <a:spcPts val="500"/>
              </a:spcBef>
              <a:spcAft>
                <a:spcPts val="0"/>
              </a:spcAft>
              <a:buSzPts val="1080"/>
              <a:buChar char="•"/>
              <a:defRPr/>
            </a:lvl2pPr>
            <a:lvl3pPr indent="-297180" lvl="2" marL="1371600" algn="l">
              <a:lnSpc>
                <a:spcPct val="90000"/>
              </a:lnSpc>
              <a:spcBef>
                <a:spcPts val="500"/>
              </a:spcBef>
              <a:spcAft>
                <a:spcPts val="0"/>
              </a:spcAft>
              <a:buSzPts val="1080"/>
              <a:buChar char="•"/>
              <a:defRPr/>
            </a:lvl3pPr>
            <a:lvl4pPr indent="-320039" lvl="3" marL="1828800" algn="l">
              <a:lnSpc>
                <a:spcPct val="90000"/>
              </a:lnSpc>
              <a:spcBef>
                <a:spcPts val="500"/>
              </a:spcBef>
              <a:spcAft>
                <a:spcPts val="0"/>
              </a:spcAft>
              <a:buSzPts val="1440"/>
              <a:buChar char="–"/>
              <a:defRPr/>
            </a:lvl4pPr>
            <a:lvl5pPr indent="-309879" lvl="4" marL="2286000" algn="l">
              <a:lnSpc>
                <a:spcPct val="90000"/>
              </a:lnSpc>
              <a:spcBef>
                <a:spcPts val="500"/>
              </a:spcBef>
              <a:spcAft>
                <a:spcPts val="0"/>
              </a:spcAft>
              <a:buSzPts val="128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close up of a logo&#10;&#10;Description automatically generated" id="600" name="Google Shape;600;p61"/>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ree Content">
  <p:cSld name="Three Content">
    <p:spTree>
      <p:nvGrpSpPr>
        <p:cNvPr id="66" name="Shape 66"/>
        <p:cNvGrpSpPr/>
        <p:nvPr/>
      </p:nvGrpSpPr>
      <p:grpSpPr>
        <a:xfrm>
          <a:off x="0" y="0"/>
          <a:ext cx="0" cy="0"/>
          <a:chOff x="0" y="0"/>
          <a:chExt cx="0" cy="0"/>
        </a:xfrm>
      </p:grpSpPr>
      <p:sp>
        <p:nvSpPr>
          <p:cNvPr id="67" name="Google Shape;67;p7"/>
          <p:cNvSpPr txBox="1"/>
          <p:nvPr>
            <p:ph type="title"/>
          </p:nvPr>
        </p:nvSpPr>
        <p:spPr>
          <a:xfrm>
            <a:off x="314325" y="302839"/>
            <a:ext cx="11558588" cy="378198"/>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7"/>
          <p:cNvSpPr txBox="1"/>
          <p:nvPr>
            <p:ph idx="1" type="body"/>
          </p:nvPr>
        </p:nvSpPr>
        <p:spPr>
          <a:xfrm>
            <a:off x="314327" y="1825625"/>
            <a:ext cx="3675887" cy="421005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1800"/>
              <a:buNone/>
              <a:defRPr/>
            </a:lvl1pPr>
            <a:lvl2pPr indent="-297180" lvl="1" marL="914400" algn="l">
              <a:lnSpc>
                <a:spcPct val="90000"/>
              </a:lnSpc>
              <a:spcBef>
                <a:spcPts val="500"/>
              </a:spcBef>
              <a:spcAft>
                <a:spcPts val="0"/>
              </a:spcAft>
              <a:buSzPts val="1080"/>
              <a:buChar char="•"/>
              <a:defRPr/>
            </a:lvl2pPr>
            <a:lvl3pPr indent="-297180" lvl="2" marL="1371600" algn="l">
              <a:lnSpc>
                <a:spcPct val="90000"/>
              </a:lnSpc>
              <a:spcBef>
                <a:spcPts val="500"/>
              </a:spcBef>
              <a:spcAft>
                <a:spcPts val="0"/>
              </a:spcAft>
              <a:buSzPts val="1080"/>
              <a:buChar char="•"/>
              <a:defRPr/>
            </a:lvl3pPr>
            <a:lvl4pPr indent="-320039" lvl="3" marL="1828800" algn="l">
              <a:lnSpc>
                <a:spcPct val="90000"/>
              </a:lnSpc>
              <a:spcBef>
                <a:spcPts val="500"/>
              </a:spcBef>
              <a:spcAft>
                <a:spcPts val="0"/>
              </a:spcAft>
              <a:buSzPts val="1440"/>
              <a:buChar char="–"/>
              <a:defRPr/>
            </a:lvl4pPr>
            <a:lvl5pPr indent="-320039" lvl="4" marL="2286000" algn="l">
              <a:lnSpc>
                <a:spcPct val="90000"/>
              </a:lnSpc>
              <a:spcBef>
                <a:spcPts val="500"/>
              </a:spcBef>
              <a:spcAft>
                <a:spcPts val="0"/>
              </a:spcAft>
              <a:buSzPts val="144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7"/>
          <p:cNvSpPr txBox="1"/>
          <p:nvPr>
            <p:ph idx="2" type="body"/>
          </p:nvPr>
        </p:nvSpPr>
        <p:spPr>
          <a:xfrm>
            <a:off x="4191794" y="1825625"/>
            <a:ext cx="3671887" cy="421005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1800"/>
              <a:buNone/>
              <a:defRPr/>
            </a:lvl1pPr>
            <a:lvl2pPr indent="-297180" lvl="1" marL="914400" algn="l">
              <a:lnSpc>
                <a:spcPct val="90000"/>
              </a:lnSpc>
              <a:spcBef>
                <a:spcPts val="500"/>
              </a:spcBef>
              <a:spcAft>
                <a:spcPts val="0"/>
              </a:spcAft>
              <a:buSzPts val="1080"/>
              <a:buChar char="•"/>
              <a:defRPr/>
            </a:lvl2pPr>
            <a:lvl3pPr indent="-297180" lvl="2" marL="1371600" algn="l">
              <a:lnSpc>
                <a:spcPct val="90000"/>
              </a:lnSpc>
              <a:spcBef>
                <a:spcPts val="500"/>
              </a:spcBef>
              <a:spcAft>
                <a:spcPts val="0"/>
              </a:spcAft>
              <a:buSzPts val="1080"/>
              <a:buChar char="•"/>
              <a:defRPr/>
            </a:lvl3pPr>
            <a:lvl4pPr indent="-320039" lvl="3" marL="1828800" algn="l">
              <a:lnSpc>
                <a:spcPct val="90000"/>
              </a:lnSpc>
              <a:spcBef>
                <a:spcPts val="500"/>
              </a:spcBef>
              <a:spcAft>
                <a:spcPts val="0"/>
              </a:spcAft>
              <a:buSzPts val="1440"/>
              <a:buChar char="–"/>
              <a:defRPr/>
            </a:lvl4pPr>
            <a:lvl5pPr indent="-320039" lvl="4" marL="2286000" algn="l">
              <a:lnSpc>
                <a:spcPct val="90000"/>
              </a:lnSpc>
              <a:spcBef>
                <a:spcPts val="500"/>
              </a:spcBef>
              <a:spcAft>
                <a:spcPts val="0"/>
              </a:spcAft>
              <a:buSzPts val="144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7"/>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7"/>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7"/>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73" name="Google Shape;73;p7"/>
          <p:cNvSpPr txBox="1"/>
          <p:nvPr>
            <p:ph idx="3" type="body"/>
          </p:nvPr>
        </p:nvSpPr>
        <p:spPr>
          <a:xfrm>
            <a:off x="8116094" y="1825625"/>
            <a:ext cx="3671887" cy="421005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1800"/>
              <a:buNone/>
              <a:defRPr/>
            </a:lvl1pPr>
            <a:lvl2pPr indent="-297180" lvl="1" marL="914400" algn="l">
              <a:lnSpc>
                <a:spcPct val="90000"/>
              </a:lnSpc>
              <a:spcBef>
                <a:spcPts val="500"/>
              </a:spcBef>
              <a:spcAft>
                <a:spcPts val="0"/>
              </a:spcAft>
              <a:buSzPts val="1080"/>
              <a:buChar char="•"/>
              <a:defRPr/>
            </a:lvl2pPr>
            <a:lvl3pPr indent="-297180" lvl="2" marL="1371600" algn="l">
              <a:lnSpc>
                <a:spcPct val="90000"/>
              </a:lnSpc>
              <a:spcBef>
                <a:spcPts val="500"/>
              </a:spcBef>
              <a:spcAft>
                <a:spcPts val="0"/>
              </a:spcAft>
              <a:buSzPts val="1080"/>
              <a:buChar char="•"/>
              <a:defRPr/>
            </a:lvl3pPr>
            <a:lvl4pPr indent="-320039" lvl="3" marL="1828800" algn="l">
              <a:lnSpc>
                <a:spcPct val="90000"/>
              </a:lnSpc>
              <a:spcBef>
                <a:spcPts val="500"/>
              </a:spcBef>
              <a:spcAft>
                <a:spcPts val="0"/>
              </a:spcAft>
              <a:buSzPts val="1440"/>
              <a:buChar char="–"/>
              <a:defRPr/>
            </a:lvl4pPr>
            <a:lvl5pPr indent="-320039" lvl="4" marL="2286000" algn="l">
              <a:lnSpc>
                <a:spcPct val="90000"/>
              </a:lnSpc>
              <a:spcBef>
                <a:spcPts val="500"/>
              </a:spcBef>
              <a:spcAft>
                <a:spcPts val="0"/>
              </a:spcAft>
              <a:buSzPts val="144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close up of a logo&#10;&#10;Description automatically generated" id="74" name="Google Shape;74;p7"/>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Content text left">
  <p:cSld name="Picture Content text left">
    <p:spTree>
      <p:nvGrpSpPr>
        <p:cNvPr id="601" name="Shape 601"/>
        <p:cNvGrpSpPr/>
        <p:nvPr/>
      </p:nvGrpSpPr>
      <p:grpSpPr>
        <a:xfrm>
          <a:off x="0" y="0"/>
          <a:ext cx="0" cy="0"/>
          <a:chOff x="0" y="0"/>
          <a:chExt cx="0" cy="0"/>
        </a:xfrm>
      </p:grpSpPr>
      <p:sp>
        <p:nvSpPr>
          <p:cNvPr id="602" name="Google Shape;602;p62"/>
          <p:cNvSpPr txBox="1"/>
          <p:nvPr>
            <p:ph type="title"/>
          </p:nvPr>
        </p:nvSpPr>
        <p:spPr>
          <a:xfrm>
            <a:off x="314325" y="302839"/>
            <a:ext cx="5705475" cy="378198"/>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3" name="Google Shape;603;p62"/>
          <p:cNvSpPr txBox="1"/>
          <p:nvPr>
            <p:ph idx="1" type="body"/>
          </p:nvPr>
        </p:nvSpPr>
        <p:spPr>
          <a:xfrm>
            <a:off x="314325" y="1825625"/>
            <a:ext cx="5705475" cy="421005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1800"/>
              <a:buNone/>
              <a:defRPr/>
            </a:lvl1pPr>
            <a:lvl2pPr indent="-297180" lvl="1" marL="914400" algn="l">
              <a:lnSpc>
                <a:spcPct val="90000"/>
              </a:lnSpc>
              <a:spcBef>
                <a:spcPts val="500"/>
              </a:spcBef>
              <a:spcAft>
                <a:spcPts val="0"/>
              </a:spcAft>
              <a:buSzPts val="1080"/>
              <a:buChar char="•"/>
              <a:defRPr/>
            </a:lvl2pPr>
            <a:lvl3pPr indent="-297180" lvl="2" marL="1371600" algn="l">
              <a:lnSpc>
                <a:spcPct val="90000"/>
              </a:lnSpc>
              <a:spcBef>
                <a:spcPts val="500"/>
              </a:spcBef>
              <a:spcAft>
                <a:spcPts val="0"/>
              </a:spcAft>
              <a:buSzPts val="1080"/>
              <a:buChar char="•"/>
              <a:defRPr/>
            </a:lvl3pPr>
            <a:lvl4pPr indent="-320039" lvl="3" marL="1828800" algn="l">
              <a:lnSpc>
                <a:spcPct val="90000"/>
              </a:lnSpc>
              <a:spcBef>
                <a:spcPts val="500"/>
              </a:spcBef>
              <a:spcAft>
                <a:spcPts val="0"/>
              </a:spcAft>
              <a:buSzPts val="1440"/>
              <a:buChar char="–"/>
              <a:defRPr/>
            </a:lvl4pPr>
            <a:lvl5pPr indent="-320039" lvl="4" marL="2286000" algn="l">
              <a:lnSpc>
                <a:spcPct val="90000"/>
              </a:lnSpc>
              <a:spcBef>
                <a:spcPts val="500"/>
              </a:spcBef>
              <a:spcAft>
                <a:spcPts val="0"/>
              </a:spcAft>
              <a:buSzPts val="144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4" name="Google Shape;604;p62"/>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5" name="Google Shape;605;p62"/>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6" name="Google Shape;606;p62"/>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607" name="Google Shape;607;p62"/>
          <p:cNvSpPr/>
          <p:nvPr>
            <p:ph idx="2" type="pic"/>
          </p:nvPr>
        </p:nvSpPr>
        <p:spPr>
          <a:xfrm>
            <a:off x="6151563" y="303213"/>
            <a:ext cx="5721350" cy="5732462"/>
          </a:xfrm>
          <a:prstGeom prst="rect">
            <a:avLst/>
          </a:prstGeom>
          <a:noFill/>
          <a:ln>
            <a:noFill/>
          </a:ln>
        </p:spPr>
        <p:txBody>
          <a:bodyPr anchorCtr="0" anchor="t" bIns="0" lIns="0" spcFirstLastPara="1" rIns="0" wrap="square" tIns="0">
            <a:noAutofit/>
          </a:bodyPr>
          <a:lstStyle>
            <a:lvl1pPr lvl="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rgbClr val="FF610D"/>
              </a:buClr>
              <a:buSzPts val="144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rgbClr val="FF610D"/>
              </a:buClr>
              <a:buSzPts val="1080"/>
              <a:buFont typeface="Arial"/>
              <a:buChar char="•"/>
              <a:defRPr b="0" i="0" sz="18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rgbClr val="FF610D"/>
              </a:buClr>
              <a:buSzPts val="1440"/>
              <a:buFont typeface="NTR"/>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rgbClr val="FF610D"/>
              </a:buClr>
              <a:buSzPts val="1280"/>
              <a:buFont typeface="NTR"/>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descr="A close up of a logo&#10;&#10;Description automatically generated" id="608" name="Google Shape;608;p62"/>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Content text right">
  <p:cSld name="Picture Content text right">
    <p:spTree>
      <p:nvGrpSpPr>
        <p:cNvPr id="609" name="Shape 609"/>
        <p:cNvGrpSpPr/>
        <p:nvPr/>
      </p:nvGrpSpPr>
      <p:grpSpPr>
        <a:xfrm>
          <a:off x="0" y="0"/>
          <a:ext cx="0" cy="0"/>
          <a:chOff x="0" y="0"/>
          <a:chExt cx="0" cy="0"/>
        </a:xfrm>
      </p:grpSpPr>
      <p:sp>
        <p:nvSpPr>
          <p:cNvPr id="610" name="Google Shape;610;p63"/>
          <p:cNvSpPr txBox="1"/>
          <p:nvPr>
            <p:ph type="title"/>
          </p:nvPr>
        </p:nvSpPr>
        <p:spPr>
          <a:xfrm>
            <a:off x="6167438" y="302839"/>
            <a:ext cx="5705475" cy="378198"/>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1" name="Google Shape;611;p63"/>
          <p:cNvSpPr txBox="1"/>
          <p:nvPr>
            <p:ph idx="1" type="body"/>
          </p:nvPr>
        </p:nvSpPr>
        <p:spPr>
          <a:xfrm>
            <a:off x="6167438" y="1825625"/>
            <a:ext cx="5705475" cy="421005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1800"/>
              <a:buNone/>
              <a:defRPr/>
            </a:lvl1pPr>
            <a:lvl2pPr indent="-297180" lvl="1" marL="914400" algn="l">
              <a:lnSpc>
                <a:spcPct val="90000"/>
              </a:lnSpc>
              <a:spcBef>
                <a:spcPts val="500"/>
              </a:spcBef>
              <a:spcAft>
                <a:spcPts val="0"/>
              </a:spcAft>
              <a:buSzPts val="1080"/>
              <a:buChar char="•"/>
              <a:defRPr/>
            </a:lvl2pPr>
            <a:lvl3pPr indent="-297180" lvl="2" marL="1371600" algn="l">
              <a:lnSpc>
                <a:spcPct val="90000"/>
              </a:lnSpc>
              <a:spcBef>
                <a:spcPts val="500"/>
              </a:spcBef>
              <a:spcAft>
                <a:spcPts val="0"/>
              </a:spcAft>
              <a:buSzPts val="1080"/>
              <a:buChar char="•"/>
              <a:defRPr/>
            </a:lvl3pPr>
            <a:lvl4pPr indent="-320039" lvl="3" marL="1828800" algn="l">
              <a:lnSpc>
                <a:spcPct val="90000"/>
              </a:lnSpc>
              <a:spcBef>
                <a:spcPts val="500"/>
              </a:spcBef>
              <a:spcAft>
                <a:spcPts val="0"/>
              </a:spcAft>
              <a:buSzPts val="1440"/>
              <a:buChar char="–"/>
              <a:defRPr/>
            </a:lvl4pPr>
            <a:lvl5pPr indent="-320039" lvl="4" marL="2286000" algn="l">
              <a:lnSpc>
                <a:spcPct val="90000"/>
              </a:lnSpc>
              <a:spcBef>
                <a:spcPts val="500"/>
              </a:spcBef>
              <a:spcAft>
                <a:spcPts val="0"/>
              </a:spcAft>
              <a:buSzPts val="144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2" name="Google Shape;612;p63"/>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3" name="Google Shape;613;p63"/>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4" name="Google Shape;614;p63"/>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615" name="Google Shape;615;p63"/>
          <p:cNvSpPr/>
          <p:nvPr>
            <p:ph idx="2" type="pic"/>
          </p:nvPr>
        </p:nvSpPr>
        <p:spPr>
          <a:xfrm>
            <a:off x="306388" y="303213"/>
            <a:ext cx="5721350" cy="5732462"/>
          </a:xfrm>
          <a:prstGeom prst="rect">
            <a:avLst/>
          </a:prstGeom>
          <a:noFill/>
          <a:ln>
            <a:noFill/>
          </a:ln>
        </p:spPr>
        <p:txBody>
          <a:bodyPr anchorCtr="0" anchor="t" bIns="0" lIns="0" spcFirstLastPara="1" rIns="0" wrap="square" tIns="0">
            <a:noAutofit/>
          </a:bodyPr>
          <a:lstStyle>
            <a:lvl1pPr lvl="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rgbClr val="FF610D"/>
              </a:buClr>
              <a:buSzPts val="144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rgbClr val="FF610D"/>
              </a:buClr>
              <a:buSzPts val="1080"/>
              <a:buFont typeface="Arial"/>
              <a:buChar char="•"/>
              <a:defRPr b="0" i="0" sz="18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rgbClr val="FF610D"/>
              </a:buClr>
              <a:buSzPts val="1440"/>
              <a:buFont typeface="NTR"/>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rgbClr val="FF610D"/>
              </a:buClr>
              <a:buSzPts val="1280"/>
              <a:buFont typeface="NTR"/>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descr="A close up of a logo&#10;&#10;Description automatically generated" id="616" name="Google Shape;616;p63"/>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hart Content text left">
  <p:cSld name="Chart Content text left">
    <p:spTree>
      <p:nvGrpSpPr>
        <p:cNvPr id="617" name="Shape 617"/>
        <p:cNvGrpSpPr/>
        <p:nvPr/>
      </p:nvGrpSpPr>
      <p:grpSpPr>
        <a:xfrm>
          <a:off x="0" y="0"/>
          <a:ext cx="0" cy="0"/>
          <a:chOff x="0" y="0"/>
          <a:chExt cx="0" cy="0"/>
        </a:xfrm>
      </p:grpSpPr>
      <p:sp>
        <p:nvSpPr>
          <p:cNvPr id="618" name="Google Shape;618;p64"/>
          <p:cNvSpPr txBox="1"/>
          <p:nvPr>
            <p:ph type="title"/>
          </p:nvPr>
        </p:nvSpPr>
        <p:spPr>
          <a:xfrm>
            <a:off x="314325" y="302839"/>
            <a:ext cx="5705475" cy="378198"/>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9" name="Google Shape;619;p64"/>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0" name="Google Shape;620;p64"/>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1" name="Google Shape;621;p64"/>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622" name="Google Shape;622;p64"/>
          <p:cNvSpPr txBox="1"/>
          <p:nvPr>
            <p:ph idx="1" type="body"/>
          </p:nvPr>
        </p:nvSpPr>
        <p:spPr>
          <a:xfrm>
            <a:off x="314325" y="1612900"/>
            <a:ext cx="4740275" cy="3449638"/>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1800"/>
              <a:buNone/>
              <a:defRPr/>
            </a:lvl1pPr>
            <a:lvl2pPr indent="-297180" lvl="1" marL="914400" algn="l">
              <a:lnSpc>
                <a:spcPct val="90000"/>
              </a:lnSpc>
              <a:spcBef>
                <a:spcPts val="500"/>
              </a:spcBef>
              <a:spcAft>
                <a:spcPts val="0"/>
              </a:spcAft>
              <a:buSzPts val="1080"/>
              <a:buChar char="•"/>
              <a:defRPr/>
            </a:lvl2pPr>
            <a:lvl3pPr indent="-297180" lvl="2" marL="1371600" algn="l">
              <a:lnSpc>
                <a:spcPct val="90000"/>
              </a:lnSpc>
              <a:spcBef>
                <a:spcPts val="500"/>
              </a:spcBef>
              <a:spcAft>
                <a:spcPts val="0"/>
              </a:spcAft>
              <a:buSzPts val="1080"/>
              <a:buChar char="•"/>
              <a:defRPr/>
            </a:lvl3pPr>
            <a:lvl4pPr indent="-320039" lvl="3" marL="1828800" algn="l">
              <a:lnSpc>
                <a:spcPct val="90000"/>
              </a:lnSpc>
              <a:spcBef>
                <a:spcPts val="500"/>
              </a:spcBef>
              <a:spcAft>
                <a:spcPts val="0"/>
              </a:spcAft>
              <a:buSzPts val="1440"/>
              <a:buChar char="–"/>
              <a:defRPr/>
            </a:lvl4pPr>
            <a:lvl5pPr indent="-320039" lvl="4" marL="2286000" algn="l">
              <a:lnSpc>
                <a:spcPct val="90000"/>
              </a:lnSpc>
              <a:spcBef>
                <a:spcPts val="500"/>
              </a:spcBef>
              <a:spcAft>
                <a:spcPts val="0"/>
              </a:spcAft>
              <a:buSzPts val="144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close up of a logo&#10;&#10;Description automatically generated" id="623" name="Google Shape;623;p64"/>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hart Content text right">
  <p:cSld name="Chart Content text right">
    <p:spTree>
      <p:nvGrpSpPr>
        <p:cNvPr id="624" name="Shape 624"/>
        <p:cNvGrpSpPr/>
        <p:nvPr/>
      </p:nvGrpSpPr>
      <p:grpSpPr>
        <a:xfrm>
          <a:off x="0" y="0"/>
          <a:ext cx="0" cy="0"/>
          <a:chOff x="0" y="0"/>
          <a:chExt cx="0" cy="0"/>
        </a:xfrm>
      </p:grpSpPr>
      <p:sp>
        <p:nvSpPr>
          <p:cNvPr id="625" name="Google Shape;625;p65"/>
          <p:cNvSpPr txBox="1"/>
          <p:nvPr>
            <p:ph type="title"/>
          </p:nvPr>
        </p:nvSpPr>
        <p:spPr>
          <a:xfrm>
            <a:off x="6151563" y="302839"/>
            <a:ext cx="5705475" cy="378198"/>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6" name="Google Shape;626;p65"/>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7" name="Google Shape;627;p65"/>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8" name="Google Shape;628;p65"/>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629" name="Google Shape;629;p65"/>
          <p:cNvSpPr txBox="1"/>
          <p:nvPr>
            <p:ph idx="1" type="body"/>
          </p:nvPr>
        </p:nvSpPr>
        <p:spPr>
          <a:xfrm>
            <a:off x="6151563" y="1612900"/>
            <a:ext cx="4740275" cy="3449638"/>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1800"/>
              <a:buNone/>
              <a:defRPr/>
            </a:lvl1pPr>
            <a:lvl2pPr indent="-297180" lvl="1" marL="914400" algn="l">
              <a:lnSpc>
                <a:spcPct val="90000"/>
              </a:lnSpc>
              <a:spcBef>
                <a:spcPts val="500"/>
              </a:spcBef>
              <a:spcAft>
                <a:spcPts val="0"/>
              </a:spcAft>
              <a:buSzPts val="1080"/>
              <a:buChar char="•"/>
              <a:defRPr/>
            </a:lvl2pPr>
            <a:lvl3pPr indent="-297180" lvl="2" marL="1371600" algn="l">
              <a:lnSpc>
                <a:spcPct val="90000"/>
              </a:lnSpc>
              <a:spcBef>
                <a:spcPts val="500"/>
              </a:spcBef>
              <a:spcAft>
                <a:spcPts val="0"/>
              </a:spcAft>
              <a:buSzPts val="1080"/>
              <a:buChar char="•"/>
              <a:defRPr/>
            </a:lvl3pPr>
            <a:lvl4pPr indent="-320039" lvl="3" marL="1828800" algn="l">
              <a:lnSpc>
                <a:spcPct val="90000"/>
              </a:lnSpc>
              <a:spcBef>
                <a:spcPts val="500"/>
              </a:spcBef>
              <a:spcAft>
                <a:spcPts val="0"/>
              </a:spcAft>
              <a:buSzPts val="1440"/>
              <a:buChar char="–"/>
              <a:defRPr/>
            </a:lvl4pPr>
            <a:lvl5pPr indent="-320039" lvl="4" marL="2286000" algn="l">
              <a:lnSpc>
                <a:spcPct val="90000"/>
              </a:lnSpc>
              <a:spcBef>
                <a:spcPts val="500"/>
              </a:spcBef>
              <a:spcAft>
                <a:spcPts val="0"/>
              </a:spcAft>
              <a:buSzPts val="144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close up of a logo&#10;&#10;Description automatically generated" id="630" name="Google Shape;630;p65"/>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idebar Content text left">
  <p:cSld name="Sidebar Content text left">
    <p:spTree>
      <p:nvGrpSpPr>
        <p:cNvPr id="631" name="Shape 631"/>
        <p:cNvGrpSpPr/>
        <p:nvPr/>
      </p:nvGrpSpPr>
      <p:grpSpPr>
        <a:xfrm>
          <a:off x="0" y="0"/>
          <a:ext cx="0" cy="0"/>
          <a:chOff x="0" y="0"/>
          <a:chExt cx="0" cy="0"/>
        </a:xfrm>
      </p:grpSpPr>
      <p:sp>
        <p:nvSpPr>
          <p:cNvPr id="632" name="Google Shape;632;p66"/>
          <p:cNvSpPr txBox="1"/>
          <p:nvPr>
            <p:ph idx="1" type="body"/>
          </p:nvPr>
        </p:nvSpPr>
        <p:spPr>
          <a:xfrm>
            <a:off x="8947150" y="0"/>
            <a:ext cx="3240088" cy="6858000"/>
          </a:xfrm>
          <a:prstGeom prst="rect">
            <a:avLst/>
          </a:prstGeom>
          <a:solidFill>
            <a:schemeClr val="accent1"/>
          </a:solidFill>
          <a:ln>
            <a:noFill/>
          </a:ln>
        </p:spPr>
        <p:txBody>
          <a:bodyPr anchorCtr="0" anchor="t" bIns="0" lIns="457200" spcFirstLastPara="1" rIns="274300" wrap="square" tIns="1188700">
            <a:noAutofit/>
          </a:bodyPr>
          <a:lstStyle>
            <a:lvl1pPr indent="-228600" lvl="0" marL="457200" algn="l">
              <a:lnSpc>
                <a:spcPct val="90000"/>
              </a:lnSpc>
              <a:spcBef>
                <a:spcPts val="1000"/>
              </a:spcBef>
              <a:spcAft>
                <a:spcPts val="0"/>
              </a:spcAft>
              <a:buClr>
                <a:schemeClr val="lt1"/>
              </a:buClr>
              <a:buSzPts val="6000"/>
              <a:buFont typeface="Arial"/>
              <a:buNone/>
              <a:defRPr b="1" sz="6000">
                <a:solidFill>
                  <a:schemeClr val="lt1"/>
                </a:solidFill>
              </a:defRPr>
            </a:lvl1pPr>
            <a:lvl2pPr indent="-228600" lvl="1" marL="914400" algn="l">
              <a:lnSpc>
                <a:spcPct val="90000"/>
              </a:lnSpc>
              <a:spcBef>
                <a:spcPts val="600"/>
              </a:spcBef>
              <a:spcAft>
                <a:spcPts val="0"/>
              </a:spcAft>
              <a:buSzPts val="960"/>
              <a:buFont typeface="Arial"/>
              <a:buNone/>
              <a:defRPr sz="1600">
                <a:solidFill>
                  <a:schemeClr val="lt1"/>
                </a:solidFill>
              </a:defRPr>
            </a:lvl2pPr>
            <a:lvl3pPr indent="-289560" lvl="2" marL="1371600" algn="l">
              <a:lnSpc>
                <a:spcPct val="90000"/>
              </a:lnSpc>
              <a:spcBef>
                <a:spcPts val="500"/>
              </a:spcBef>
              <a:spcAft>
                <a:spcPts val="0"/>
              </a:spcAft>
              <a:buSzPts val="960"/>
              <a:buChar char="•"/>
              <a:defRPr sz="1600">
                <a:solidFill>
                  <a:schemeClr val="lt1"/>
                </a:solidFill>
              </a:defRPr>
            </a:lvl3pPr>
            <a:lvl4pPr indent="-309880" lvl="3" marL="1828800" algn="l">
              <a:lnSpc>
                <a:spcPct val="90000"/>
              </a:lnSpc>
              <a:spcBef>
                <a:spcPts val="500"/>
              </a:spcBef>
              <a:spcAft>
                <a:spcPts val="0"/>
              </a:spcAft>
              <a:buSzPts val="1280"/>
              <a:buChar char="–"/>
              <a:defRPr sz="1600">
                <a:solidFill>
                  <a:schemeClr val="lt1"/>
                </a:solidFill>
              </a:defRPr>
            </a:lvl4pPr>
            <a:lvl5pPr indent="-228600" lvl="4" marL="2286000" algn="l">
              <a:lnSpc>
                <a:spcPct val="90000"/>
              </a:lnSpc>
              <a:spcBef>
                <a:spcPts val="500"/>
              </a:spcBef>
              <a:spcAft>
                <a:spcPts val="0"/>
              </a:spcAft>
              <a:buSzPts val="960"/>
              <a:buFont typeface="Arial"/>
              <a:buNone/>
              <a:defRPr sz="1200" cap="none">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3" name="Google Shape;633;p66"/>
          <p:cNvSpPr txBox="1"/>
          <p:nvPr>
            <p:ph type="title"/>
          </p:nvPr>
        </p:nvSpPr>
        <p:spPr>
          <a:xfrm>
            <a:off x="314325" y="302839"/>
            <a:ext cx="7783513" cy="378198"/>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4" name="Google Shape;634;p66"/>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5" name="Google Shape;635;p66"/>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6" name="Google Shape;636;p66"/>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1"/>
                </a:solidFill>
                <a:latin typeface="Arial"/>
                <a:ea typeface="Arial"/>
                <a:cs typeface="Arial"/>
                <a:sym typeface="Arial"/>
              </a:defRPr>
            </a:lvl1pPr>
            <a:lvl2pPr indent="0" lvl="1" marL="0" algn="r">
              <a:spcBef>
                <a:spcPts val="0"/>
              </a:spcBef>
              <a:buNone/>
              <a:defRPr sz="800">
                <a:solidFill>
                  <a:schemeClr val="lt1"/>
                </a:solidFill>
                <a:latin typeface="Arial"/>
                <a:ea typeface="Arial"/>
                <a:cs typeface="Arial"/>
                <a:sym typeface="Arial"/>
              </a:defRPr>
            </a:lvl2pPr>
            <a:lvl3pPr indent="0" lvl="2" marL="0" algn="r">
              <a:spcBef>
                <a:spcPts val="0"/>
              </a:spcBef>
              <a:buNone/>
              <a:defRPr sz="800">
                <a:solidFill>
                  <a:schemeClr val="lt1"/>
                </a:solidFill>
                <a:latin typeface="Arial"/>
                <a:ea typeface="Arial"/>
                <a:cs typeface="Arial"/>
                <a:sym typeface="Arial"/>
              </a:defRPr>
            </a:lvl3pPr>
            <a:lvl4pPr indent="0" lvl="3" marL="0" algn="r">
              <a:spcBef>
                <a:spcPts val="0"/>
              </a:spcBef>
              <a:buNone/>
              <a:defRPr sz="800">
                <a:solidFill>
                  <a:schemeClr val="lt1"/>
                </a:solidFill>
                <a:latin typeface="Arial"/>
                <a:ea typeface="Arial"/>
                <a:cs typeface="Arial"/>
                <a:sym typeface="Arial"/>
              </a:defRPr>
            </a:lvl4pPr>
            <a:lvl5pPr indent="0" lvl="4" marL="0" algn="r">
              <a:spcBef>
                <a:spcPts val="0"/>
              </a:spcBef>
              <a:buNone/>
              <a:defRPr sz="800">
                <a:solidFill>
                  <a:schemeClr val="lt1"/>
                </a:solidFill>
                <a:latin typeface="Arial"/>
                <a:ea typeface="Arial"/>
                <a:cs typeface="Arial"/>
                <a:sym typeface="Arial"/>
              </a:defRPr>
            </a:lvl5pPr>
            <a:lvl6pPr indent="0" lvl="5" marL="0" algn="r">
              <a:spcBef>
                <a:spcPts val="0"/>
              </a:spcBef>
              <a:buNone/>
              <a:defRPr sz="800">
                <a:solidFill>
                  <a:schemeClr val="lt1"/>
                </a:solidFill>
                <a:latin typeface="Arial"/>
                <a:ea typeface="Arial"/>
                <a:cs typeface="Arial"/>
                <a:sym typeface="Arial"/>
              </a:defRPr>
            </a:lvl6pPr>
            <a:lvl7pPr indent="0" lvl="6" marL="0" algn="r">
              <a:spcBef>
                <a:spcPts val="0"/>
              </a:spcBef>
              <a:buNone/>
              <a:defRPr sz="800">
                <a:solidFill>
                  <a:schemeClr val="lt1"/>
                </a:solidFill>
                <a:latin typeface="Arial"/>
                <a:ea typeface="Arial"/>
                <a:cs typeface="Arial"/>
                <a:sym typeface="Arial"/>
              </a:defRPr>
            </a:lvl7pPr>
            <a:lvl8pPr indent="0" lvl="7" marL="0" algn="r">
              <a:spcBef>
                <a:spcPts val="0"/>
              </a:spcBef>
              <a:buNone/>
              <a:defRPr sz="800">
                <a:solidFill>
                  <a:schemeClr val="lt1"/>
                </a:solidFill>
                <a:latin typeface="Arial"/>
                <a:ea typeface="Arial"/>
                <a:cs typeface="Arial"/>
                <a:sym typeface="Arial"/>
              </a:defRPr>
            </a:lvl8pPr>
            <a:lvl9pPr indent="0" lvl="8" marL="0" algn="r">
              <a:spcBef>
                <a:spcPts val="0"/>
              </a:spcBef>
              <a:buNone/>
              <a:defRPr sz="8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637" name="Google Shape;637;p66"/>
          <p:cNvSpPr txBox="1"/>
          <p:nvPr>
            <p:ph idx="2" type="body"/>
          </p:nvPr>
        </p:nvSpPr>
        <p:spPr>
          <a:xfrm>
            <a:off x="314325" y="1612900"/>
            <a:ext cx="7783513" cy="3449638"/>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1800"/>
              <a:buNone/>
              <a:defRPr/>
            </a:lvl1pPr>
            <a:lvl2pPr indent="-297180" lvl="1" marL="914400" algn="l">
              <a:lnSpc>
                <a:spcPct val="90000"/>
              </a:lnSpc>
              <a:spcBef>
                <a:spcPts val="500"/>
              </a:spcBef>
              <a:spcAft>
                <a:spcPts val="0"/>
              </a:spcAft>
              <a:buSzPts val="1080"/>
              <a:buChar char="•"/>
              <a:defRPr/>
            </a:lvl2pPr>
            <a:lvl3pPr indent="-297180" lvl="2" marL="1371600" algn="l">
              <a:lnSpc>
                <a:spcPct val="90000"/>
              </a:lnSpc>
              <a:spcBef>
                <a:spcPts val="500"/>
              </a:spcBef>
              <a:spcAft>
                <a:spcPts val="0"/>
              </a:spcAft>
              <a:buSzPts val="1080"/>
              <a:buChar char="•"/>
              <a:defRPr/>
            </a:lvl3pPr>
            <a:lvl4pPr indent="-320039" lvl="3" marL="1828800" algn="l">
              <a:lnSpc>
                <a:spcPct val="90000"/>
              </a:lnSpc>
              <a:spcBef>
                <a:spcPts val="500"/>
              </a:spcBef>
              <a:spcAft>
                <a:spcPts val="0"/>
              </a:spcAft>
              <a:buSzPts val="1440"/>
              <a:buChar char="–"/>
              <a:defRPr/>
            </a:lvl4pPr>
            <a:lvl5pPr indent="-320039" lvl="4" marL="2286000" algn="l">
              <a:lnSpc>
                <a:spcPct val="90000"/>
              </a:lnSpc>
              <a:spcBef>
                <a:spcPts val="500"/>
              </a:spcBef>
              <a:spcAft>
                <a:spcPts val="0"/>
              </a:spcAft>
              <a:buSzPts val="144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close up of a logo&#10;&#10;Description automatically generated" id="638" name="Google Shape;638;p66"/>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s with captions">
  <p:cSld name="Photos with captions">
    <p:spTree>
      <p:nvGrpSpPr>
        <p:cNvPr id="639" name="Shape 639"/>
        <p:cNvGrpSpPr/>
        <p:nvPr/>
      </p:nvGrpSpPr>
      <p:grpSpPr>
        <a:xfrm>
          <a:off x="0" y="0"/>
          <a:ext cx="0" cy="0"/>
          <a:chOff x="0" y="0"/>
          <a:chExt cx="0" cy="0"/>
        </a:xfrm>
      </p:grpSpPr>
      <p:sp>
        <p:nvSpPr>
          <p:cNvPr id="640" name="Google Shape;640;p67"/>
          <p:cNvSpPr txBox="1"/>
          <p:nvPr>
            <p:ph type="title"/>
          </p:nvPr>
        </p:nvSpPr>
        <p:spPr>
          <a:xfrm>
            <a:off x="314325" y="302839"/>
            <a:ext cx="11558588" cy="378198"/>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1" name="Google Shape;641;p67"/>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2" name="Google Shape;642;p67"/>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3" name="Google Shape;643;p67"/>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644" name="Google Shape;644;p67"/>
          <p:cNvSpPr/>
          <p:nvPr>
            <p:ph idx="2" type="pic"/>
          </p:nvPr>
        </p:nvSpPr>
        <p:spPr>
          <a:xfrm>
            <a:off x="314325" y="1287463"/>
            <a:ext cx="7666038" cy="4313237"/>
          </a:xfrm>
          <a:prstGeom prst="rect">
            <a:avLst/>
          </a:prstGeom>
          <a:solidFill>
            <a:srgbClr val="F2F2F2"/>
          </a:solidFill>
          <a:ln>
            <a:noFill/>
          </a:ln>
        </p:spPr>
        <p:txBody>
          <a:bodyPr anchorCtr="0" anchor="t" bIns="0" lIns="0" spcFirstLastPara="1" rIns="0" wrap="square" tIns="0">
            <a:noAutofit/>
          </a:bodyPr>
          <a:lstStyle>
            <a:lvl1pPr lvl="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rgbClr val="FF610D"/>
              </a:buClr>
              <a:buSzPts val="144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rgbClr val="FF610D"/>
              </a:buClr>
              <a:buSzPts val="1080"/>
              <a:buFont typeface="Arial"/>
              <a:buChar char="•"/>
              <a:defRPr b="0" i="0" sz="18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rgbClr val="FF610D"/>
              </a:buClr>
              <a:buSzPts val="1440"/>
              <a:buFont typeface="NTR"/>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rgbClr val="FF610D"/>
              </a:buClr>
              <a:buSzPts val="1280"/>
              <a:buFont typeface="NTR"/>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45" name="Google Shape;645;p67"/>
          <p:cNvSpPr/>
          <p:nvPr>
            <p:ph idx="3" type="pic"/>
          </p:nvPr>
        </p:nvSpPr>
        <p:spPr>
          <a:xfrm>
            <a:off x="8097838" y="1287463"/>
            <a:ext cx="3775075" cy="2052637"/>
          </a:xfrm>
          <a:prstGeom prst="rect">
            <a:avLst/>
          </a:prstGeom>
          <a:solidFill>
            <a:srgbClr val="F2F2F2"/>
          </a:solidFill>
          <a:ln>
            <a:noFill/>
          </a:ln>
        </p:spPr>
        <p:txBody>
          <a:bodyPr anchorCtr="0" anchor="t" bIns="0" lIns="0" spcFirstLastPara="1" rIns="0" wrap="square" tIns="0">
            <a:noAutofit/>
          </a:bodyPr>
          <a:lstStyle>
            <a:lvl1pPr lvl="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rgbClr val="FF610D"/>
              </a:buClr>
              <a:buSzPts val="144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rgbClr val="FF610D"/>
              </a:buClr>
              <a:buSzPts val="1080"/>
              <a:buFont typeface="Arial"/>
              <a:buChar char="•"/>
              <a:defRPr b="0" i="0" sz="18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rgbClr val="FF610D"/>
              </a:buClr>
              <a:buSzPts val="1440"/>
              <a:buFont typeface="NTR"/>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rgbClr val="FF610D"/>
              </a:buClr>
              <a:buSzPts val="1280"/>
              <a:buFont typeface="NTR"/>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46" name="Google Shape;646;p67"/>
          <p:cNvSpPr/>
          <p:nvPr>
            <p:ph idx="4" type="pic"/>
          </p:nvPr>
        </p:nvSpPr>
        <p:spPr>
          <a:xfrm>
            <a:off x="8097838" y="3509963"/>
            <a:ext cx="3775075" cy="2052637"/>
          </a:xfrm>
          <a:prstGeom prst="rect">
            <a:avLst/>
          </a:prstGeom>
          <a:solidFill>
            <a:srgbClr val="F2F2F2"/>
          </a:solidFill>
          <a:ln>
            <a:noFill/>
          </a:ln>
        </p:spPr>
        <p:txBody>
          <a:bodyPr anchorCtr="0" anchor="t" bIns="0" lIns="0" spcFirstLastPara="1" rIns="0" wrap="square" tIns="0">
            <a:noAutofit/>
          </a:bodyPr>
          <a:lstStyle>
            <a:lvl1pPr lvl="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rgbClr val="FF610D"/>
              </a:buClr>
              <a:buSzPts val="144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rgbClr val="FF610D"/>
              </a:buClr>
              <a:buSzPts val="1080"/>
              <a:buFont typeface="Arial"/>
              <a:buChar char="•"/>
              <a:defRPr b="0" i="0" sz="18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rgbClr val="FF610D"/>
              </a:buClr>
              <a:buSzPts val="1440"/>
              <a:buFont typeface="NTR"/>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rgbClr val="FF610D"/>
              </a:buClr>
              <a:buSzPts val="1280"/>
              <a:buFont typeface="NTR"/>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47" name="Google Shape;647;p67"/>
          <p:cNvSpPr txBox="1"/>
          <p:nvPr>
            <p:ph idx="1" type="body"/>
          </p:nvPr>
        </p:nvSpPr>
        <p:spPr>
          <a:xfrm>
            <a:off x="314325" y="5753100"/>
            <a:ext cx="7666038" cy="282575"/>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1200"/>
              <a:buFont typeface="Arial"/>
              <a:buNone/>
              <a:defRPr sz="1200" cap="none"/>
            </a:lvl1pPr>
            <a:lvl2pPr indent="-228600" lvl="1" marL="914400" algn="l">
              <a:lnSpc>
                <a:spcPct val="90000"/>
              </a:lnSpc>
              <a:spcBef>
                <a:spcPts val="500"/>
              </a:spcBef>
              <a:spcAft>
                <a:spcPts val="0"/>
              </a:spcAft>
              <a:buSzPts val="720"/>
              <a:buFont typeface="Arial"/>
              <a:buNone/>
              <a:defRPr sz="1200"/>
            </a:lvl2pPr>
            <a:lvl3pPr indent="-228600" lvl="2" marL="1371600" algn="l">
              <a:lnSpc>
                <a:spcPct val="90000"/>
              </a:lnSpc>
              <a:spcBef>
                <a:spcPts val="500"/>
              </a:spcBef>
              <a:spcAft>
                <a:spcPts val="0"/>
              </a:spcAft>
              <a:buSzPts val="720"/>
              <a:buFont typeface="Arial"/>
              <a:buNone/>
              <a:defRPr sz="1200"/>
            </a:lvl3pPr>
            <a:lvl4pPr indent="-228600" lvl="3" marL="1828800" algn="l">
              <a:lnSpc>
                <a:spcPct val="90000"/>
              </a:lnSpc>
              <a:spcBef>
                <a:spcPts val="500"/>
              </a:spcBef>
              <a:spcAft>
                <a:spcPts val="0"/>
              </a:spcAft>
              <a:buSzPts val="960"/>
              <a:buFont typeface="Arial"/>
              <a:buNone/>
              <a:defRPr sz="1200"/>
            </a:lvl4pPr>
            <a:lvl5pPr indent="-228600" lvl="4" marL="2286000" algn="l">
              <a:lnSpc>
                <a:spcPct val="90000"/>
              </a:lnSpc>
              <a:spcBef>
                <a:spcPts val="500"/>
              </a:spcBef>
              <a:spcAft>
                <a:spcPts val="0"/>
              </a:spcAft>
              <a:buSzPts val="960"/>
              <a:buFont typeface="Arial"/>
              <a:buNone/>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close up of a logo&#10;&#10;Description automatically generated" id="648" name="Google Shape;648;p67"/>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s with captions 2">
  <p:cSld name="Photos with captions 2">
    <p:spTree>
      <p:nvGrpSpPr>
        <p:cNvPr id="649" name="Shape 649"/>
        <p:cNvGrpSpPr/>
        <p:nvPr/>
      </p:nvGrpSpPr>
      <p:grpSpPr>
        <a:xfrm>
          <a:off x="0" y="0"/>
          <a:ext cx="0" cy="0"/>
          <a:chOff x="0" y="0"/>
          <a:chExt cx="0" cy="0"/>
        </a:xfrm>
      </p:grpSpPr>
      <p:sp>
        <p:nvSpPr>
          <p:cNvPr id="650" name="Google Shape;650;p68"/>
          <p:cNvSpPr txBox="1"/>
          <p:nvPr>
            <p:ph type="title"/>
          </p:nvPr>
        </p:nvSpPr>
        <p:spPr>
          <a:xfrm>
            <a:off x="314325" y="302839"/>
            <a:ext cx="11558588" cy="378198"/>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1" name="Google Shape;651;p68"/>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2" name="Google Shape;652;p68"/>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3" name="Google Shape;653;p68"/>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654" name="Google Shape;654;p68"/>
          <p:cNvSpPr/>
          <p:nvPr>
            <p:ph idx="2" type="pic"/>
          </p:nvPr>
        </p:nvSpPr>
        <p:spPr>
          <a:xfrm>
            <a:off x="314325" y="1287463"/>
            <a:ext cx="5713413" cy="4313237"/>
          </a:xfrm>
          <a:prstGeom prst="rect">
            <a:avLst/>
          </a:prstGeom>
          <a:solidFill>
            <a:srgbClr val="F2F2F2"/>
          </a:solidFill>
          <a:ln>
            <a:noFill/>
          </a:ln>
        </p:spPr>
        <p:txBody>
          <a:bodyPr anchorCtr="0" anchor="t" bIns="0" lIns="0" spcFirstLastPara="1" rIns="0" wrap="square" tIns="0">
            <a:noAutofit/>
          </a:bodyPr>
          <a:lstStyle>
            <a:lvl1pPr lvl="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rgbClr val="FF610D"/>
              </a:buClr>
              <a:buSzPts val="144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rgbClr val="FF610D"/>
              </a:buClr>
              <a:buSzPts val="1080"/>
              <a:buFont typeface="Arial"/>
              <a:buChar char="•"/>
              <a:defRPr b="0" i="0" sz="18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rgbClr val="FF610D"/>
              </a:buClr>
              <a:buSzPts val="1440"/>
              <a:buFont typeface="NTR"/>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rgbClr val="FF610D"/>
              </a:buClr>
              <a:buSzPts val="1280"/>
              <a:buFont typeface="NTR"/>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55" name="Google Shape;655;p68"/>
          <p:cNvSpPr txBox="1"/>
          <p:nvPr>
            <p:ph idx="1" type="body"/>
          </p:nvPr>
        </p:nvSpPr>
        <p:spPr>
          <a:xfrm>
            <a:off x="314325" y="5753100"/>
            <a:ext cx="7666038" cy="282575"/>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1200"/>
              <a:buFont typeface="Arial"/>
              <a:buNone/>
              <a:defRPr sz="1200" cap="none"/>
            </a:lvl1pPr>
            <a:lvl2pPr indent="-228600" lvl="1" marL="914400" algn="l">
              <a:lnSpc>
                <a:spcPct val="90000"/>
              </a:lnSpc>
              <a:spcBef>
                <a:spcPts val="500"/>
              </a:spcBef>
              <a:spcAft>
                <a:spcPts val="0"/>
              </a:spcAft>
              <a:buSzPts val="720"/>
              <a:buFont typeface="Arial"/>
              <a:buNone/>
              <a:defRPr sz="1200"/>
            </a:lvl2pPr>
            <a:lvl3pPr indent="-228600" lvl="2" marL="1371600" algn="l">
              <a:lnSpc>
                <a:spcPct val="90000"/>
              </a:lnSpc>
              <a:spcBef>
                <a:spcPts val="500"/>
              </a:spcBef>
              <a:spcAft>
                <a:spcPts val="0"/>
              </a:spcAft>
              <a:buSzPts val="720"/>
              <a:buFont typeface="Arial"/>
              <a:buNone/>
              <a:defRPr sz="1200"/>
            </a:lvl3pPr>
            <a:lvl4pPr indent="-228600" lvl="3" marL="1828800" algn="l">
              <a:lnSpc>
                <a:spcPct val="90000"/>
              </a:lnSpc>
              <a:spcBef>
                <a:spcPts val="500"/>
              </a:spcBef>
              <a:spcAft>
                <a:spcPts val="0"/>
              </a:spcAft>
              <a:buSzPts val="960"/>
              <a:buFont typeface="Arial"/>
              <a:buNone/>
              <a:defRPr sz="1200"/>
            </a:lvl4pPr>
            <a:lvl5pPr indent="-228600" lvl="4" marL="2286000" algn="l">
              <a:lnSpc>
                <a:spcPct val="90000"/>
              </a:lnSpc>
              <a:spcBef>
                <a:spcPts val="500"/>
              </a:spcBef>
              <a:spcAft>
                <a:spcPts val="0"/>
              </a:spcAft>
              <a:buSzPts val="960"/>
              <a:buFont typeface="Arial"/>
              <a:buNone/>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6" name="Google Shape;656;p68"/>
          <p:cNvSpPr/>
          <p:nvPr>
            <p:ph idx="3" type="pic"/>
          </p:nvPr>
        </p:nvSpPr>
        <p:spPr>
          <a:xfrm>
            <a:off x="6143625" y="1287463"/>
            <a:ext cx="5713413" cy="4313237"/>
          </a:xfrm>
          <a:prstGeom prst="rect">
            <a:avLst/>
          </a:prstGeom>
          <a:solidFill>
            <a:srgbClr val="F2F2F2"/>
          </a:solidFill>
          <a:ln>
            <a:noFill/>
          </a:ln>
        </p:spPr>
        <p:txBody>
          <a:bodyPr anchorCtr="0" anchor="t" bIns="0" lIns="0" spcFirstLastPara="1" rIns="0" wrap="square" tIns="0">
            <a:noAutofit/>
          </a:bodyPr>
          <a:lstStyle>
            <a:lvl1pPr lvl="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rgbClr val="FF610D"/>
              </a:buClr>
              <a:buSzPts val="144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rgbClr val="FF610D"/>
              </a:buClr>
              <a:buSzPts val="1080"/>
              <a:buFont typeface="Arial"/>
              <a:buChar char="•"/>
              <a:defRPr b="0" i="0" sz="18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rgbClr val="FF610D"/>
              </a:buClr>
              <a:buSzPts val="1440"/>
              <a:buFont typeface="NTR"/>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rgbClr val="FF610D"/>
              </a:buClr>
              <a:buSzPts val="1280"/>
              <a:buFont typeface="NTR"/>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descr="A close up of a logo&#10;&#10;Description automatically generated" id="657" name="Google Shape;657;p68"/>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am with titles">
  <p:cSld name="Team with titles">
    <p:spTree>
      <p:nvGrpSpPr>
        <p:cNvPr id="658" name="Shape 658"/>
        <p:cNvGrpSpPr/>
        <p:nvPr/>
      </p:nvGrpSpPr>
      <p:grpSpPr>
        <a:xfrm>
          <a:off x="0" y="0"/>
          <a:ext cx="0" cy="0"/>
          <a:chOff x="0" y="0"/>
          <a:chExt cx="0" cy="0"/>
        </a:xfrm>
      </p:grpSpPr>
      <p:sp>
        <p:nvSpPr>
          <p:cNvPr id="659" name="Google Shape;659;p69"/>
          <p:cNvSpPr txBox="1"/>
          <p:nvPr>
            <p:ph type="title"/>
          </p:nvPr>
        </p:nvSpPr>
        <p:spPr>
          <a:xfrm>
            <a:off x="314325" y="302839"/>
            <a:ext cx="11558588" cy="378198"/>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0" name="Google Shape;660;p69"/>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1" name="Google Shape;661;p69"/>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2" name="Google Shape;662;p69"/>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663" name="Google Shape;663;p69"/>
          <p:cNvSpPr/>
          <p:nvPr>
            <p:ph idx="2" type="pic"/>
          </p:nvPr>
        </p:nvSpPr>
        <p:spPr>
          <a:xfrm>
            <a:off x="314326" y="1287463"/>
            <a:ext cx="3760788" cy="4313237"/>
          </a:xfrm>
          <a:prstGeom prst="rect">
            <a:avLst/>
          </a:prstGeom>
          <a:solidFill>
            <a:srgbClr val="F2F2F2"/>
          </a:solidFill>
          <a:ln>
            <a:noFill/>
          </a:ln>
        </p:spPr>
        <p:txBody>
          <a:bodyPr anchorCtr="0" anchor="t" bIns="0" lIns="0" spcFirstLastPara="1" rIns="0" wrap="square" tIns="0">
            <a:noAutofit/>
          </a:bodyPr>
          <a:lstStyle>
            <a:lvl1pPr lvl="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rgbClr val="FF610D"/>
              </a:buClr>
              <a:buSzPts val="144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rgbClr val="FF610D"/>
              </a:buClr>
              <a:buSzPts val="1080"/>
              <a:buFont typeface="Arial"/>
              <a:buChar char="•"/>
              <a:defRPr b="0" i="0" sz="18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rgbClr val="FF610D"/>
              </a:buClr>
              <a:buSzPts val="1440"/>
              <a:buFont typeface="NTR"/>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rgbClr val="FF610D"/>
              </a:buClr>
              <a:buSzPts val="1280"/>
              <a:buFont typeface="NTR"/>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64" name="Google Shape;664;p69"/>
          <p:cNvSpPr txBox="1"/>
          <p:nvPr>
            <p:ph idx="1" type="body"/>
          </p:nvPr>
        </p:nvSpPr>
        <p:spPr>
          <a:xfrm>
            <a:off x="314325" y="5753100"/>
            <a:ext cx="3760788" cy="282575"/>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1200"/>
              <a:buFont typeface="Arial"/>
              <a:buNone/>
              <a:defRPr b="1" sz="1200" cap="none"/>
            </a:lvl1pPr>
            <a:lvl2pPr indent="-228600" lvl="1" marL="914400" algn="l">
              <a:lnSpc>
                <a:spcPct val="90000"/>
              </a:lnSpc>
              <a:spcBef>
                <a:spcPts val="500"/>
              </a:spcBef>
              <a:spcAft>
                <a:spcPts val="0"/>
              </a:spcAft>
              <a:buSzPts val="720"/>
              <a:buFont typeface="Arial"/>
              <a:buNone/>
              <a:defRPr b="1" sz="1200" cap="none"/>
            </a:lvl2pPr>
            <a:lvl3pPr indent="-228600" lvl="2" marL="1371600" algn="l">
              <a:lnSpc>
                <a:spcPct val="90000"/>
              </a:lnSpc>
              <a:spcBef>
                <a:spcPts val="500"/>
              </a:spcBef>
              <a:spcAft>
                <a:spcPts val="0"/>
              </a:spcAft>
              <a:buSzPts val="720"/>
              <a:buFont typeface="Arial"/>
              <a:buNone/>
              <a:defRPr sz="1200"/>
            </a:lvl3pPr>
            <a:lvl4pPr indent="-228600" lvl="3" marL="1828800" algn="l">
              <a:lnSpc>
                <a:spcPct val="90000"/>
              </a:lnSpc>
              <a:spcBef>
                <a:spcPts val="500"/>
              </a:spcBef>
              <a:spcAft>
                <a:spcPts val="0"/>
              </a:spcAft>
              <a:buSzPts val="960"/>
              <a:buFont typeface="Arial"/>
              <a:buNone/>
              <a:defRPr sz="1200"/>
            </a:lvl4pPr>
            <a:lvl5pPr indent="-228600" lvl="4" marL="2286000" algn="l">
              <a:lnSpc>
                <a:spcPct val="90000"/>
              </a:lnSpc>
              <a:spcBef>
                <a:spcPts val="500"/>
              </a:spcBef>
              <a:spcAft>
                <a:spcPts val="0"/>
              </a:spcAft>
              <a:buSzPts val="960"/>
              <a:buFont typeface="Arial"/>
              <a:buNone/>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5" name="Google Shape;665;p69"/>
          <p:cNvSpPr/>
          <p:nvPr>
            <p:ph idx="3" type="pic"/>
          </p:nvPr>
        </p:nvSpPr>
        <p:spPr>
          <a:xfrm>
            <a:off x="4213226" y="1287463"/>
            <a:ext cx="3760788" cy="4313237"/>
          </a:xfrm>
          <a:prstGeom prst="rect">
            <a:avLst/>
          </a:prstGeom>
          <a:solidFill>
            <a:srgbClr val="F2F2F2"/>
          </a:solidFill>
          <a:ln>
            <a:noFill/>
          </a:ln>
        </p:spPr>
        <p:txBody>
          <a:bodyPr anchorCtr="0" anchor="t" bIns="0" lIns="0" spcFirstLastPara="1" rIns="0" wrap="square" tIns="0">
            <a:noAutofit/>
          </a:bodyPr>
          <a:lstStyle>
            <a:lvl1pPr lvl="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rgbClr val="FF610D"/>
              </a:buClr>
              <a:buSzPts val="144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rgbClr val="FF610D"/>
              </a:buClr>
              <a:buSzPts val="1080"/>
              <a:buFont typeface="Arial"/>
              <a:buChar char="•"/>
              <a:defRPr b="0" i="0" sz="18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rgbClr val="FF610D"/>
              </a:buClr>
              <a:buSzPts val="1440"/>
              <a:buFont typeface="NTR"/>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rgbClr val="FF610D"/>
              </a:buClr>
              <a:buSzPts val="1280"/>
              <a:buFont typeface="NTR"/>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66" name="Google Shape;666;p69"/>
          <p:cNvSpPr/>
          <p:nvPr>
            <p:ph idx="4" type="pic"/>
          </p:nvPr>
        </p:nvSpPr>
        <p:spPr>
          <a:xfrm>
            <a:off x="8124826" y="1287463"/>
            <a:ext cx="3760788" cy="4313237"/>
          </a:xfrm>
          <a:prstGeom prst="rect">
            <a:avLst/>
          </a:prstGeom>
          <a:solidFill>
            <a:srgbClr val="F2F2F2"/>
          </a:solidFill>
          <a:ln>
            <a:noFill/>
          </a:ln>
        </p:spPr>
        <p:txBody>
          <a:bodyPr anchorCtr="0" anchor="t" bIns="0" lIns="0" spcFirstLastPara="1" rIns="0" wrap="square" tIns="0">
            <a:noAutofit/>
          </a:bodyPr>
          <a:lstStyle>
            <a:lvl1pPr lvl="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rgbClr val="FF610D"/>
              </a:buClr>
              <a:buSzPts val="144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rgbClr val="FF610D"/>
              </a:buClr>
              <a:buSzPts val="1080"/>
              <a:buFont typeface="Arial"/>
              <a:buChar char="•"/>
              <a:defRPr b="0" i="0" sz="18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rgbClr val="FF610D"/>
              </a:buClr>
              <a:buSzPts val="1440"/>
              <a:buFont typeface="NTR"/>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rgbClr val="FF610D"/>
              </a:buClr>
              <a:buSzPts val="1280"/>
              <a:buFont typeface="NTR"/>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67" name="Google Shape;667;p69"/>
          <p:cNvSpPr txBox="1"/>
          <p:nvPr>
            <p:ph idx="5" type="body"/>
          </p:nvPr>
        </p:nvSpPr>
        <p:spPr>
          <a:xfrm>
            <a:off x="4225925" y="5753100"/>
            <a:ext cx="3760788" cy="282575"/>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1200"/>
              <a:buFont typeface="Arial"/>
              <a:buNone/>
              <a:defRPr b="1" sz="1200" cap="none"/>
            </a:lvl1pPr>
            <a:lvl2pPr indent="-228600" lvl="1" marL="914400" algn="l">
              <a:lnSpc>
                <a:spcPct val="90000"/>
              </a:lnSpc>
              <a:spcBef>
                <a:spcPts val="500"/>
              </a:spcBef>
              <a:spcAft>
                <a:spcPts val="0"/>
              </a:spcAft>
              <a:buSzPts val="720"/>
              <a:buFont typeface="Arial"/>
              <a:buNone/>
              <a:defRPr b="1" sz="1200" cap="none"/>
            </a:lvl2pPr>
            <a:lvl3pPr indent="-228600" lvl="2" marL="1371600" algn="l">
              <a:lnSpc>
                <a:spcPct val="90000"/>
              </a:lnSpc>
              <a:spcBef>
                <a:spcPts val="500"/>
              </a:spcBef>
              <a:spcAft>
                <a:spcPts val="0"/>
              </a:spcAft>
              <a:buSzPts val="720"/>
              <a:buFont typeface="Arial"/>
              <a:buNone/>
              <a:defRPr sz="1200"/>
            </a:lvl3pPr>
            <a:lvl4pPr indent="-228600" lvl="3" marL="1828800" algn="l">
              <a:lnSpc>
                <a:spcPct val="90000"/>
              </a:lnSpc>
              <a:spcBef>
                <a:spcPts val="500"/>
              </a:spcBef>
              <a:spcAft>
                <a:spcPts val="0"/>
              </a:spcAft>
              <a:buSzPts val="960"/>
              <a:buFont typeface="Arial"/>
              <a:buNone/>
              <a:defRPr sz="1200"/>
            </a:lvl4pPr>
            <a:lvl5pPr indent="-228600" lvl="4" marL="2286000" algn="l">
              <a:lnSpc>
                <a:spcPct val="90000"/>
              </a:lnSpc>
              <a:spcBef>
                <a:spcPts val="500"/>
              </a:spcBef>
              <a:spcAft>
                <a:spcPts val="0"/>
              </a:spcAft>
              <a:buSzPts val="960"/>
              <a:buFont typeface="Arial"/>
              <a:buNone/>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8" name="Google Shape;668;p69"/>
          <p:cNvSpPr txBox="1"/>
          <p:nvPr>
            <p:ph idx="6" type="body"/>
          </p:nvPr>
        </p:nvSpPr>
        <p:spPr>
          <a:xfrm>
            <a:off x="8099425" y="5753100"/>
            <a:ext cx="3760788" cy="282575"/>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1200"/>
              <a:buFont typeface="Arial"/>
              <a:buNone/>
              <a:defRPr b="1" sz="1200" cap="none"/>
            </a:lvl1pPr>
            <a:lvl2pPr indent="-228600" lvl="1" marL="914400" algn="l">
              <a:lnSpc>
                <a:spcPct val="90000"/>
              </a:lnSpc>
              <a:spcBef>
                <a:spcPts val="500"/>
              </a:spcBef>
              <a:spcAft>
                <a:spcPts val="0"/>
              </a:spcAft>
              <a:buSzPts val="720"/>
              <a:buFont typeface="Arial"/>
              <a:buNone/>
              <a:defRPr b="1" sz="1200" cap="none"/>
            </a:lvl2pPr>
            <a:lvl3pPr indent="-228600" lvl="2" marL="1371600" algn="l">
              <a:lnSpc>
                <a:spcPct val="90000"/>
              </a:lnSpc>
              <a:spcBef>
                <a:spcPts val="500"/>
              </a:spcBef>
              <a:spcAft>
                <a:spcPts val="0"/>
              </a:spcAft>
              <a:buSzPts val="720"/>
              <a:buFont typeface="Arial"/>
              <a:buNone/>
              <a:defRPr sz="1200"/>
            </a:lvl3pPr>
            <a:lvl4pPr indent="-228600" lvl="3" marL="1828800" algn="l">
              <a:lnSpc>
                <a:spcPct val="90000"/>
              </a:lnSpc>
              <a:spcBef>
                <a:spcPts val="500"/>
              </a:spcBef>
              <a:spcAft>
                <a:spcPts val="0"/>
              </a:spcAft>
              <a:buSzPts val="960"/>
              <a:buFont typeface="Arial"/>
              <a:buNone/>
              <a:defRPr sz="1200"/>
            </a:lvl4pPr>
            <a:lvl5pPr indent="-228600" lvl="4" marL="2286000" algn="l">
              <a:lnSpc>
                <a:spcPct val="90000"/>
              </a:lnSpc>
              <a:spcBef>
                <a:spcPts val="500"/>
              </a:spcBef>
              <a:spcAft>
                <a:spcPts val="0"/>
              </a:spcAft>
              <a:buSzPts val="960"/>
              <a:buFont typeface="Arial"/>
              <a:buNone/>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close up of a logo&#10;&#10;Description automatically generated" id="669" name="Google Shape;669;p69"/>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ull image with title and black text">
  <p:cSld name="Full image with title and black text">
    <p:spTree>
      <p:nvGrpSpPr>
        <p:cNvPr id="670" name="Shape 670"/>
        <p:cNvGrpSpPr/>
        <p:nvPr/>
      </p:nvGrpSpPr>
      <p:grpSpPr>
        <a:xfrm>
          <a:off x="0" y="0"/>
          <a:ext cx="0" cy="0"/>
          <a:chOff x="0" y="0"/>
          <a:chExt cx="0" cy="0"/>
        </a:xfrm>
      </p:grpSpPr>
      <p:sp>
        <p:nvSpPr>
          <p:cNvPr id="671" name="Google Shape;671;p70"/>
          <p:cNvSpPr/>
          <p:nvPr>
            <p:ph idx="2" type="pic"/>
          </p:nvPr>
        </p:nvSpPr>
        <p:spPr>
          <a:xfrm>
            <a:off x="0" y="0"/>
            <a:ext cx="12192000" cy="6858000"/>
          </a:xfrm>
          <a:prstGeom prst="rect">
            <a:avLst/>
          </a:prstGeom>
          <a:solidFill>
            <a:srgbClr val="F2F2F2"/>
          </a:solidFill>
          <a:ln>
            <a:noFill/>
          </a:ln>
        </p:spPr>
        <p:txBody>
          <a:bodyPr anchorCtr="0" anchor="t" bIns="0" lIns="0" spcFirstLastPara="1" rIns="0" wrap="square" tIns="0">
            <a:noAutofit/>
          </a:bodyPr>
          <a:lstStyle>
            <a:lvl1pPr lvl="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rgbClr val="FF610D"/>
              </a:buClr>
              <a:buSzPts val="144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rgbClr val="FF610D"/>
              </a:buClr>
              <a:buSzPts val="1080"/>
              <a:buFont typeface="Arial"/>
              <a:buChar char="•"/>
              <a:defRPr b="0" i="0" sz="18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rgbClr val="FF610D"/>
              </a:buClr>
              <a:buSzPts val="1440"/>
              <a:buFont typeface="NTR"/>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rgbClr val="FF610D"/>
              </a:buClr>
              <a:buSzPts val="1280"/>
              <a:buFont typeface="NTR"/>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72" name="Google Shape;672;p70"/>
          <p:cNvSpPr txBox="1"/>
          <p:nvPr>
            <p:ph type="title"/>
          </p:nvPr>
        </p:nvSpPr>
        <p:spPr>
          <a:xfrm>
            <a:off x="314325" y="302839"/>
            <a:ext cx="11558588" cy="378198"/>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3" name="Google Shape;673;p70"/>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4" name="Google Shape;674;p70"/>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5" name="Google Shape;675;p70"/>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1"/>
                </a:solidFill>
                <a:latin typeface="Arial"/>
                <a:ea typeface="Arial"/>
                <a:cs typeface="Arial"/>
                <a:sym typeface="Arial"/>
              </a:defRPr>
            </a:lvl1pPr>
            <a:lvl2pPr indent="0" lvl="1" marL="0" algn="r">
              <a:spcBef>
                <a:spcPts val="0"/>
              </a:spcBef>
              <a:buNone/>
              <a:defRPr sz="800">
                <a:solidFill>
                  <a:schemeClr val="lt1"/>
                </a:solidFill>
                <a:latin typeface="Arial"/>
                <a:ea typeface="Arial"/>
                <a:cs typeface="Arial"/>
                <a:sym typeface="Arial"/>
              </a:defRPr>
            </a:lvl2pPr>
            <a:lvl3pPr indent="0" lvl="2" marL="0" algn="r">
              <a:spcBef>
                <a:spcPts val="0"/>
              </a:spcBef>
              <a:buNone/>
              <a:defRPr sz="800">
                <a:solidFill>
                  <a:schemeClr val="lt1"/>
                </a:solidFill>
                <a:latin typeface="Arial"/>
                <a:ea typeface="Arial"/>
                <a:cs typeface="Arial"/>
                <a:sym typeface="Arial"/>
              </a:defRPr>
            </a:lvl3pPr>
            <a:lvl4pPr indent="0" lvl="3" marL="0" algn="r">
              <a:spcBef>
                <a:spcPts val="0"/>
              </a:spcBef>
              <a:buNone/>
              <a:defRPr sz="800">
                <a:solidFill>
                  <a:schemeClr val="lt1"/>
                </a:solidFill>
                <a:latin typeface="Arial"/>
                <a:ea typeface="Arial"/>
                <a:cs typeface="Arial"/>
                <a:sym typeface="Arial"/>
              </a:defRPr>
            </a:lvl4pPr>
            <a:lvl5pPr indent="0" lvl="4" marL="0" algn="r">
              <a:spcBef>
                <a:spcPts val="0"/>
              </a:spcBef>
              <a:buNone/>
              <a:defRPr sz="800">
                <a:solidFill>
                  <a:schemeClr val="lt1"/>
                </a:solidFill>
                <a:latin typeface="Arial"/>
                <a:ea typeface="Arial"/>
                <a:cs typeface="Arial"/>
                <a:sym typeface="Arial"/>
              </a:defRPr>
            </a:lvl5pPr>
            <a:lvl6pPr indent="0" lvl="5" marL="0" algn="r">
              <a:spcBef>
                <a:spcPts val="0"/>
              </a:spcBef>
              <a:buNone/>
              <a:defRPr sz="800">
                <a:solidFill>
                  <a:schemeClr val="lt1"/>
                </a:solidFill>
                <a:latin typeface="Arial"/>
                <a:ea typeface="Arial"/>
                <a:cs typeface="Arial"/>
                <a:sym typeface="Arial"/>
              </a:defRPr>
            </a:lvl6pPr>
            <a:lvl7pPr indent="0" lvl="6" marL="0" algn="r">
              <a:spcBef>
                <a:spcPts val="0"/>
              </a:spcBef>
              <a:buNone/>
              <a:defRPr sz="800">
                <a:solidFill>
                  <a:schemeClr val="lt1"/>
                </a:solidFill>
                <a:latin typeface="Arial"/>
                <a:ea typeface="Arial"/>
                <a:cs typeface="Arial"/>
                <a:sym typeface="Arial"/>
              </a:defRPr>
            </a:lvl7pPr>
            <a:lvl8pPr indent="0" lvl="7" marL="0" algn="r">
              <a:spcBef>
                <a:spcPts val="0"/>
              </a:spcBef>
              <a:buNone/>
              <a:defRPr sz="800">
                <a:solidFill>
                  <a:schemeClr val="lt1"/>
                </a:solidFill>
                <a:latin typeface="Arial"/>
                <a:ea typeface="Arial"/>
                <a:cs typeface="Arial"/>
                <a:sym typeface="Arial"/>
              </a:defRPr>
            </a:lvl8pPr>
            <a:lvl9pPr indent="0" lvl="8" marL="0" algn="r">
              <a:spcBef>
                <a:spcPts val="0"/>
              </a:spcBef>
              <a:buNone/>
              <a:defRPr sz="8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676" name="Google Shape;676;p70"/>
          <p:cNvSpPr txBox="1"/>
          <p:nvPr>
            <p:ph idx="1" type="body"/>
          </p:nvPr>
        </p:nvSpPr>
        <p:spPr>
          <a:xfrm>
            <a:off x="314325" y="1638300"/>
            <a:ext cx="3760788" cy="4405884"/>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1600"/>
              <a:buFont typeface="Arial"/>
              <a:buNone/>
              <a:defRPr sz="1600"/>
            </a:lvl1pPr>
            <a:lvl2pPr indent="-289560" lvl="1" marL="914400" algn="l">
              <a:lnSpc>
                <a:spcPct val="90000"/>
              </a:lnSpc>
              <a:spcBef>
                <a:spcPts val="500"/>
              </a:spcBef>
              <a:spcAft>
                <a:spcPts val="0"/>
              </a:spcAft>
              <a:buSzPts val="960"/>
              <a:buChar char="•"/>
              <a:defRPr sz="1600"/>
            </a:lvl2pPr>
            <a:lvl3pPr indent="-289560" lvl="2" marL="1371600" algn="l">
              <a:lnSpc>
                <a:spcPct val="90000"/>
              </a:lnSpc>
              <a:spcBef>
                <a:spcPts val="500"/>
              </a:spcBef>
              <a:spcAft>
                <a:spcPts val="0"/>
              </a:spcAft>
              <a:buSzPts val="960"/>
              <a:buChar char="•"/>
              <a:defRPr sz="1600"/>
            </a:lvl3pPr>
            <a:lvl4pPr indent="-309880" lvl="3" marL="1828800" algn="l">
              <a:lnSpc>
                <a:spcPct val="90000"/>
              </a:lnSpc>
              <a:spcBef>
                <a:spcPts val="500"/>
              </a:spcBef>
              <a:spcAft>
                <a:spcPts val="0"/>
              </a:spcAft>
              <a:buSzPts val="1280"/>
              <a:buChar char="–"/>
              <a:defRPr sz="1600"/>
            </a:lvl4pPr>
            <a:lvl5pPr indent="-309879" lvl="4" marL="2286000" algn="l">
              <a:lnSpc>
                <a:spcPct val="90000"/>
              </a:lnSpc>
              <a:spcBef>
                <a:spcPts val="500"/>
              </a:spcBef>
              <a:spcAft>
                <a:spcPts val="0"/>
              </a:spcAft>
              <a:buSzPts val="128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close up of a sign&#10;&#10;Description automatically generated" id="677" name="Google Shape;677;p70"/>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Full image with title and white text">
  <p:cSld name="1_Full image with title and white text">
    <p:spTree>
      <p:nvGrpSpPr>
        <p:cNvPr id="678" name="Shape 678"/>
        <p:cNvGrpSpPr/>
        <p:nvPr/>
      </p:nvGrpSpPr>
      <p:grpSpPr>
        <a:xfrm>
          <a:off x="0" y="0"/>
          <a:ext cx="0" cy="0"/>
          <a:chOff x="0" y="0"/>
          <a:chExt cx="0" cy="0"/>
        </a:xfrm>
      </p:grpSpPr>
      <p:sp>
        <p:nvSpPr>
          <p:cNvPr id="679" name="Google Shape;679;p71"/>
          <p:cNvSpPr/>
          <p:nvPr>
            <p:ph idx="2" type="pic"/>
          </p:nvPr>
        </p:nvSpPr>
        <p:spPr>
          <a:xfrm>
            <a:off x="0" y="0"/>
            <a:ext cx="12192000" cy="6858000"/>
          </a:xfrm>
          <a:prstGeom prst="rect">
            <a:avLst/>
          </a:prstGeom>
          <a:solidFill>
            <a:srgbClr val="F2F2F2"/>
          </a:solidFill>
          <a:ln>
            <a:noFill/>
          </a:ln>
        </p:spPr>
        <p:txBody>
          <a:bodyPr anchorCtr="0" anchor="t" bIns="0" lIns="0" spcFirstLastPara="1" rIns="0" wrap="square" tIns="0">
            <a:noAutofit/>
          </a:bodyPr>
          <a:lstStyle>
            <a:lvl1pPr lvl="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rgbClr val="FF610D"/>
              </a:buClr>
              <a:buSzPts val="144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rgbClr val="FF610D"/>
              </a:buClr>
              <a:buSzPts val="1080"/>
              <a:buFont typeface="Arial"/>
              <a:buChar char="•"/>
              <a:defRPr b="0" i="0" sz="18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rgbClr val="FF610D"/>
              </a:buClr>
              <a:buSzPts val="1440"/>
              <a:buFont typeface="NTR"/>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rgbClr val="FF610D"/>
              </a:buClr>
              <a:buSzPts val="1280"/>
              <a:buFont typeface="NTR"/>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80" name="Google Shape;680;p71"/>
          <p:cNvSpPr txBox="1"/>
          <p:nvPr>
            <p:ph type="title"/>
          </p:nvPr>
        </p:nvSpPr>
        <p:spPr>
          <a:xfrm>
            <a:off x="314325" y="302839"/>
            <a:ext cx="11558588" cy="378198"/>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28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1" name="Google Shape;681;p71"/>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2" name="Google Shape;682;p71"/>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3" name="Google Shape;683;p71"/>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1"/>
                </a:solidFill>
                <a:latin typeface="Arial"/>
                <a:ea typeface="Arial"/>
                <a:cs typeface="Arial"/>
                <a:sym typeface="Arial"/>
              </a:defRPr>
            </a:lvl1pPr>
            <a:lvl2pPr indent="0" lvl="1" marL="0" algn="r">
              <a:spcBef>
                <a:spcPts val="0"/>
              </a:spcBef>
              <a:buNone/>
              <a:defRPr sz="800">
                <a:solidFill>
                  <a:schemeClr val="lt1"/>
                </a:solidFill>
                <a:latin typeface="Arial"/>
                <a:ea typeface="Arial"/>
                <a:cs typeface="Arial"/>
                <a:sym typeface="Arial"/>
              </a:defRPr>
            </a:lvl2pPr>
            <a:lvl3pPr indent="0" lvl="2" marL="0" algn="r">
              <a:spcBef>
                <a:spcPts val="0"/>
              </a:spcBef>
              <a:buNone/>
              <a:defRPr sz="800">
                <a:solidFill>
                  <a:schemeClr val="lt1"/>
                </a:solidFill>
                <a:latin typeface="Arial"/>
                <a:ea typeface="Arial"/>
                <a:cs typeface="Arial"/>
                <a:sym typeface="Arial"/>
              </a:defRPr>
            </a:lvl3pPr>
            <a:lvl4pPr indent="0" lvl="3" marL="0" algn="r">
              <a:spcBef>
                <a:spcPts val="0"/>
              </a:spcBef>
              <a:buNone/>
              <a:defRPr sz="800">
                <a:solidFill>
                  <a:schemeClr val="lt1"/>
                </a:solidFill>
                <a:latin typeface="Arial"/>
                <a:ea typeface="Arial"/>
                <a:cs typeface="Arial"/>
                <a:sym typeface="Arial"/>
              </a:defRPr>
            </a:lvl4pPr>
            <a:lvl5pPr indent="0" lvl="4" marL="0" algn="r">
              <a:spcBef>
                <a:spcPts val="0"/>
              </a:spcBef>
              <a:buNone/>
              <a:defRPr sz="800">
                <a:solidFill>
                  <a:schemeClr val="lt1"/>
                </a:solidFill>
                <a:latin typeface="Arial"/>
                <a:ea typeface="Arial"/>
                <a:cs typeface="Arial"/>
                <a:sym typeface="Arial"/>
              </a:defRPr>
            </a:lvl5pPr>
            <a:lvl6pPr indent="0" lvl="5" marL="0" algn="r">
              <a:spcBef>
                <a:spcPts val="0"/>
              </a:spcBef>
              <a:buNone/>
              <a:defRPr sz="800">
                <a:solidFill>
                  <a:schemeClr val="lt1"/>
                </a:solidFill>
                <a:latin typeface="Arial"/>
                <a:ea typeface="Arial"/>
                <a:cs typeface="Arial"/>
                <a:sym typeface="Arial"/>
              </a:defRPr>
            </a:lvl6pPr>
            <a:lvl7pPr indent="0" lvl="6" marL="0" algn="r">
              <a:spcBef>
                <a:spcPts val="0"/>
              </a:spcBef>
              <a:buNone/>
              <a:defRPr sz="800">
                <a:solidFill>
                  <a:schemeClr val="lt1"/>
                </a:solidFill>
                <a:latin typeface="Arial"/>
                <a:ea typeface="Arial"/>
                <a:cs typeface="Arial"/>
                <a:sym typeface="Arial"/>
              </a:defRPr>
            </a:lvl7pPr>
            <a:lvl8pPr indent="0" lvl="7" marL="0" algn="r">
              <a:spcBef>
                <a:spcPts val="0"/>
              </a:spcBef>
              <a:buNone/>
              <a:defRPr sz="800">
                <a:solidFill>
                  <a:schemeClr val="lt1"/>
                </a:solidFill>
                <a:latin typeface="Arial"/>
                <a:ea typeface="Arial"/>
                <a:cs typeface="Arial"/>
                <a:sym typeface="Arial"/>
              </a:defRPr>
            </a:lvl8pPr>
            <a:lvl9pPr indent="0" lvl="8" marL="0" algn="r">
              <a:spcBef>
                <a:spcPts val="0"/>
              </a:spcBef>
              <a:buNone/>
              <a:defRPr sz="8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684" name="Google Shape;684;p71"/>
          <p:cNvSpPr txBox="1"/>
          <p:nvPr>
            <p:ph idx="1" type="body"/>
          </p:nvPr>
        </p:nvSpPr>
        <p:spPr>
          <a:xfrm>
            <a:off x="314325" y="1638299"/>
            <a:ext cx="3760788" cy="4397375"/>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lt1"/>
              </a:buClr>
              <a:buSzPts val="1600"/>
              <a:buFont typeface="Arial"/>
              <a:buNone/>
              <a:defRPr sz="1600">
                <a:solidFill>
                  <a:schemeClr val="lt1"/>
                </a:solidFill>
              </a:defRPr>
            </a:lvl1pPr>
            <a:lvl2pPr indent="-289560" lvl="1" marL="914400" algn="l">
              <a:lnSpc>
                <a:spcPct val="90000"/>
              </a:lnSpc>
              <a:spcBef>
                <a:spcPts val="500"/>
              </a:spcBef>
              <a:spcAft>
                <a:spcPts val="0"/>
              </a:spcAft>
              <a:buSzPts val="960"/>
              <a:buChar char="•"/>
              <a:defRPr sz="1600">
                <a:solidFill>
                  <a:schemeClr val="lt1"/>
                </a:solidFill>
              </a:defRPr>
            </a:lvl2pPr>
            <a:lvl3pPr indent="-289560" lvl="2" marL="1371600" algn="l">
              <a:lnSpc>
                <a:spcPct val="90000"/>
              </a:lnSpc>
              <a:spcBef>
                <a:spcPts val="500"/>
              </a:spcBef>
              <a:spcAft>
                <a:spcPts val="0"/>
              </a:spcAft>
              <a:buSzPts val="960"/>
              <a:buChar char="•"/>
              <a:defRPr sz="1600">
                <a:solidFill>
                  <a:schemeClr val="lt1"/>
                </a:solidFill>
              </a:defRPr>
            </a:lvl3pPr>
            <a:lvl4pPr indent="-309880" lvl="3" marL="1828800" algn="l">
              <a:lnSpc>
                <a:spcPct val="90000"/>
              </a:lnSpc>
              <a:spcBef>
                <a:spcPts val="500"/>
              </a:spcBef>
              <a:spcAft>
                <a:spcPts val="0"/>
              </a:spcAft>
              <a:buSzPts val="1280"/>
              <a:buChar char="–"/>
              <a:defRPr sz="1600">
                <a:solidFill>
                  <a:schemeClr val="lt1"/>
                </a:solidFill>
              </a:defRPr>
            </a:lvl4pPr>
            <a:lvl5pPr indent="-309879" lvl="4" marL="2286000" algn="l">
              <a:lnSpc>
                <a:spcPct val="90000"/>
              </a:lnSpc>
              <a:spcBef>
                <a:spcPts val="500"/>
              </a:spcBef>
              <a:spcAft>
                <a:spcPts val="0"/>
              </a:spcAft>
              <a:buSzPts val="1280"/>
              <a:buChar char="–"/>
              <a:defRPr sz="16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close up of a sign&#10;&#10;Description automatically generated" id="685" name="Google Shape;685;p71"/>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ur Content">
  <p:cSld name="Four Content">
    <p:spTree>
      <p:nvGrpSpPr>
        <p:cNvPr id="75" name="Shape 75"/>
        <p:cNvGrpSpPr/>
        <p:nvPr/>
      </p:nvGrpSpPr>
      <p:grpSpPr>
        <a:xfrm>
          <a:off x="0" y="0"/>
          <a:ext cx="0" cy="0"/>
          <a:chOff x="0" y="0"/>
          <a:chExt cx="0" cy="0"/>
        </a:xfrm>
      </p:grpSpPr>
      <p:sp>
        <p:nvSpPr>
          <p:cNvPr id="76" name="Google Shape;76;p8"/>
          <p:cNvSpPr txBox="1"/>
          <p:nvPr>
            <p:ph type="title"/>
          </p:nvPr>
        </p:nvSpPr>
        <p:spPr>
          <a:xfrm>
            <a:off x="314325" y="302839"/>
            <a:ext cx="11558588" cy="378198"/>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8"/>
          <p:cNvSpPr txBox="1"/>
          <p:nvPr>
            <p:ph idx="1" type="body"/>
          </p:nvPr>
        </p:nvSpPr>
        <p:spPr>
          <a:xfrm>
            <a:off x="314325" y="1835150"/>
            <a:ext cx="2540000" cy="4200525"/>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2400"/>
              <a:buFont typeface="Arial"/>
              <a:buNone/>
              <a:defRPr/>
            </a:lvl1pPr>
            <a:lvl2pPr indent="-297180" lvl="1" marL="914400" algn="l">
              <a:lnSpc>
                <a:spcPct val="90000"/>
              </a:lnSpc>
              <a:spcBef>
                <a:spcPts val="500"/>
              </a:spcBef>
              <a:spcAft>
                <a:spcPts val="0"/>
              </a:spcAft>
              <a:buSzPts val="1080"/>
              <a:buChar char="•"/>
              <a:defRPr/>
            </a:lvl2pPr>
            <a:lvl3pPr indent="-297180" lvl="2" marL="1371600" algn="l">
              <a:lnSpc>
                <a:spcPct val="90000"/>
              </a:lnSpc>
              <a:spcBef>
                <a:spcPts val="500"/>
              </a:spcBef>
              <a:spcAft>
                <a:spcPts val="0"/>
              </a:spcAft>
              <a:buSzPts val="1080"/>
              <a:buChar char="•"/>
              <a:defRPr/>
            </a:lvl3pPr>
            <a:lvl4pPr indent="-320039" lvl="3" marL="1828800" algn="l">
              <a:lnSpc>
                <a:spcPct val="90000"/>
              </a:lnSpc>
              <a:spcBef>
                <a:spcPts val="500"/>
              </a:spcBef>
              <a:spcAft>
                <a:spcPts val="0"/>
              </a:spcAft>
              <a:buSzPts val="1440"/>
              <a:buChar char="–"/>
              <a:defRPr/>
            </a:lvl4pPr>
            <a:lvl5pPr indent="-309879" lvl="4" marL="2286000" algn="l">
              <a:lnSpc>
                <a:spcPct val="90000"/>
              </a:lnSpc>
              <a:spcBef>
                <a:spcPts val="500"/>
              </a:spcBef>
              <a:spcAft>
                <a:spcPts val="0"/>
              </a:spcAft>
              <a:buSzPts val="128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8"/>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8"/>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8"/>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81" name="Google Shape;81;p8"/>
          <p:cNvSpPr txBox="1"/>
          <p:nvPr>
            <p:ph idx="2" type="body"/>
          </p:nvPr>
        </p:nvSpPr>
        <p:spPr>
          <a:xfrm>
            <a:off x="3222625" y="1835150"/>
            <a:ext cx="2540000" cy="4200525"/>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2400"/>
              <a:buFont typeface="Arial"/>
              <a:buNone/>
              <a:defRPr/>
            </a:lvl1pPr>
            <a:lvl2pPr indent="-297180" lvl="1" marL="914400" algn="l">
              <a:lnSpc>
                <a:spcPct val="90000"/>
              </a:lnSpc>
              <a:spcBef>
                <a:spcPts val="500"/>
              </a:spcBef>
              <a:spcAft>
                <a:spcPts val="0"/>
              </a:spcAft>
              <a:buSzPts val="1080"/>
              <a:buChar char="•"/>
              <a:defRPr/>
            </a:lvl2pPr>
            <a:lvl3pPr indent="-297180" lvl="2" marL="1371600" algn="l">
              <a:lnSpc>
                <a:spcPct val="90000"/>
              </a:lnSpc>
              <a:spcBef>
                <a:spcPts val="500"/>
              </a:spcBef>
              <a:spcAft>
                <a:spcPts val="0"/>
              </a:spcAft>
              <a:buSzPts val="1080"/>
              <a:buChar char="•"/>
              <a:defRPr/>
            </a:lvl3pPr>
            <a:lvl4pPr indent="-320039" lvl="3" marL="1828800" algn="l">
              <a:lnSpc>
                <a:spcPct val="90000"/>
              </a:lnSpc>
              <a:spcBef>
                <a:spcPts val="500"/>
              </a:spcBef>
              <a:spcAft>
                <a:spcPts val="0"/>
              </a:spcAft>
              <a:buSzPts val="1440"/>
              <a:buChar char="–"/>
              <a:defRPr/>
            </a:lvl4pPr>
            <a:lvl5pPr indent="-309879" lvl="4" marL="2286000" algn="l">
              <a:lnSpc>
                <a:spcPct val="90000"/>
              </a:lnSpc>
              <a:spcBef>
                <a:spcPts val="500"/>
              </a:spcBef>
              <a:spcAft>
                <a:spcPts val="0"/>
              </a:spcAft>
              <a:buSzPts val="128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8"/>
          <p:cNvSpPr txBox="1"/>
          <p:nvPr>
            <p:ph idx="3" type="body"/>
          </p:nvPr>
        </p:nvSpPr>
        <p:spPr>
          <a:xfrm>
            <a:off x="6143625" y="1835150"/>
            <a:ext cx="2540000" cy="4200525"/>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2400"/>
              <a:buFont typeface="Arial"/>
              <a:buNone/>
              <a:defRPr/>
            </a:lvl1pPr>
            <a:lvl2pPr indent="-297180" lvl="1" marL="914400" algn="l">
              <a:lnSpc>
                <a:spcPct val="90000"/>
              </a:lnSpc>
              <a:spcBef>
                <a:spcPts val="500"/>
              </a:spcBef>
              <a:spcAft>
                <a:spcPts val="0"/>
              </a:spcAft>
              <a:buSzPts val="1080"/>
              <a:buChar char="•"/>
              <a:defRPr/>
            </a:lvl2pPr>
            <a:lvl3pPr indent="-297180" lvl="2" marL="1371600" algn="l">
              <a:lnSpc>
                <a:spcPct val="90000"/>
              </a:lnSpc>
              <a:spcBef>
                <a:spcPts val="500"/>
              </a:spcBef>
              <a:spcAft>
                <a:spcPts val="0"/>
              </a:spcAft>
              <a:buSzPts val="1080"/>
              <a:buChar char="•"/>
              <a:defRPr/>
            </a:lvl3pPr>
            <a:lvl4pPr indent="-320039" lvl="3" marL="1828800" algn="l">
              <a:lnSpc>
                <a:spcPct val="90000"/>
              </a:lnSpc>
              <a:spcBef>
                <a:spcPts val="500"/>
              </a:spcBef>
              <a:spcAft>
                <a:spcPts val="0"/>
              </a:spcAft>
              <a:buSzPts val="1440"/>
              <a:buChar char="–"/>
              <a:defRPr/>
            </a:lvl4pPr>
            <a:lvl5pPr indent="-309879" lvl="4" marL="2286000" algn="l">
              <a:lnSpc>
                <a:spcPct val="90000"/>
              </a:lnSpc>
              <a:spcBef>
                <a:spcPts val="500"/>
              </a:spcBef>
              <a:spcAft>
                <a:spcPts val="0"/>
              </a:spcAft>
              <a:buSzPts val="128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8"/>
          <p:cNvSpPr txBox="1"/>
          <p:nvPr>
            <p:ph idx="4" type="body"/>
          </p:nvPr>
        </p:nvSpPr>
        <p:spPr>
          <a:xfrm>
            <a:off x="9077325" y="1835150"/>
            <a:ext cx="2540000" cy="4200525"/>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2400"/>
              <a:buFont typeface="Arial"/>
              <a:buNone/>
              <a:defRPr/>
            </a:lvl1pPr>
            <a:lvl2pPr indent="-297180" lvl="1" marL="914400" algn="l">
              <a:lnSpc>
                <a:spcPct val="90000"/>
              </a:lnSpc>
              <a:spcBef>
                <a:spcPts val="500"/>
              </a:spcBef>
              <a:spcAft>
                <a:spcPts val="0"/>
              </a:spcAft>
              <a:buSzPts val="1080"/>
              <a:buChar char="•"/>
              <a:defRPr/>
            </a:lvl2pPr>
            <a:lvl3pPr indent="-297180" lvl="2" marL="1371600" algn="l">
              <a:lnSpc>
                <a:spcPct val="90000"/>
              </a:lnSpc>
              <a:spcBef>
                <a:spcPts val="500"/>
              </a:spcBef>
              <a:spcAft>
                <a:spcPts val="0"/>
              </a:spcAft>
              <a:buSzPts val="1080"/>
              <a:buChar char="•"/>
              <a:defRPr/>
            </a:lvl3pPr>
            <a:lvl4pPr indent="-320039" lvl="3" marL="1828800" algn="l">
              <a:lnSpc>
                <a:spcPct val="90000"/>
              </a:lnSpc>
              <a:spcBef>
                <a:spcPts val="500"/>
              </a:spcBef>
              <a:spcAft>
                <a:spcPts val="0"/>
              </a:spcAft>
              <a:buSzPts val="1440"/>
              <a:buChar char="–"/>
              <a:defRPr/>
            </a:lvl4pPr>
            <a:lvl5pPr indent="-309879" lvl="4" marL="2286000" algn="l">
              <a:lnSpc>
                <a:spcPct val="90000"/>
              </a:lnSpc>
              <a:spcBef>
                <a:spcPts val="500"/>
              </a:spcBef>
              <a:spcAft>
                <a:spcPts val="0"/>
              </a:spcAft>
              <a:buSzPts val="128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close up of a logo&#10;&#10;Description automatically generated" id="84" name="Google Shape;84;p8"/>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686" name="Shape 686"/>
        <p:cNvGrpSpPr/>
        <p:nvPr/>
      </p:nvGrpSpPr>
      <p:grpSpPr>
        <a:xfrm>
          <a:off x="0" y="0"/>
          <a:ext cx="0" cy="0"/>
          <a:chOff x="0" y="0"/>
          <a:chExt cx="0" cy="0"/>
        </a:xfrm>
      </p:grpSpPr>
      <p:sp>
        <p:nvSpPr>
          <p:cNvPr id="687" name="Google Shape;687;p72"/>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8" name="Google Shape;688;p72"/>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9" name="Google Shape;689;p72"/>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A close up of a logo&#10;&#10;Description automatically generated" id="690" name="Google Shape;690;p72"/>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AGE TANGERINE COMMUNITY">
  <p:cSld name="QUOTE PAGE TANGERINE COMMUNITY">
    <p:bg>
      <p:bgPr>
        <a:solidFill>
          <a:schemeClr val="accent1"/>
        </a:solidFill>
      </p:bgPr>
    </p:bg>
    <p:spTree>
      <p:nvGrpSpPr>
        <p:cNvPr id="691" name="Shape 691"/>
        <p:cNvGrpSpPr/>
        <p:nvPr/>
      </p:nvGrpSpPr>
      <p:grpSpPr>
        <a:xfrm>
          <a:off x="0" y="0"/>
          <a:ext cx="0" cy="0"/>
          <a:chOff x="0" y="0"/>
          <a:chExt cx="0" cy="0"/>
        </a:xfrm>
      </p:grpSpPr>
      <p:sp>
        <p:nvSpPr>
          <p:cNvPr id="692" name="Google Shape;692;p73"/>
          <p:cNvSpPr/>
          <p:nvPr/>
        </p:nvSpPr>
        <p:spPr>
          <a:xfrm>
            <a:off x="0" y="6080499"/>
            <a:ext cx="764088" cy="764088"/>
          </a:xfrm>
          <a:prstGeom prst="rect">
            <a:avLst/>
          </a:prstGeom>
          <a:solidFill>
            <a:srgbClr val="FF610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93" name="Google Shape;693;p73"/>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4" name="Google Shape;694;p73"/>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5" name="Google Shape;695;p73"/>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1"/>
                </a:solidFill>
                <a:latin typeface="Arial"/>
                <a:ea typeface="Arial"/>
                <a:cs typeface="Arial"/>
                <a:sym typeface="Arial"/>
              </a:defRPr>
            </a:lvl1pPr>
            <a:lvl2pPr indent="0" lvl="1" marL="0" algn="r">
              <a:spcBef>
                <a:spcPts val="0"/>
              </a:spcBef>
              <a:buNone/>
              <a:defRPr sz="800">
                <a:solidFill>
                  <a:schemeClr val="lt1"/>
                </a:solidFill>
                <a:latin typeface="Arial"/>
                <a:ea typeface="Arial"/>
                <a:cs typeface="Arial"/>
                <a:sym typeface="Arial"/>
              </a:defRPr>
            </a:lvl2pPr>
            <a:lvl3pPr indent="0" lvl="2" marL="0" algn="r">
              <a:spcBef>
                <a:spcPts val="0"/>
              </a:spcBef>
              <a:buNone/>
              <a:defRPr sz="800">
                <a:solidFill>
                  <a:schemeClr val="lt1"/>
                </a:solidFill>
                <a:latin typeface="Arial"/>
                <a:ea typeface="Arial"/>
                <a:cs typeface="Arial"/>
                <a:sym typeface="Arial"/>
              </a:defRPr>
            </a:lvl3pPr>
            <a:lvl4pPr indent="0" lvl="3" marL="0" algn="r">
              <a:spcBef>
                <a:spcPts val="0"/>
              </a:spcBef>
              <a:buNone/>
              <a:defRPr sz="800">
                <a:solidFill>
                  <a:schemeClr val="lt1"/>
                </a:solidFill>
                <a:latin typeface="Arial"/>
                <a:ea typeface="Arial"/>
                <a:cs typeface="Arial"/>
                <a:sym typeface="Arial"/>
              </a:defRPr>
            </a:lvl4pPr>
            <a:lvl5pPr indent="0" lvl="4" marL="0" algn="r">
              <a:spcBef>
                <a:spcPts val="0"/>
              </a:spcBef>
              <a:buNone/>
              <a:defRPr sz="800">
                <a:solidFill>
                  <a:schemeClr val="lt1"/>
                </a:solidFill>
                <a:latin typeface="Arial"/>
                <a:ea typeface="Arial"/>
                <a:cs typeface="Arial"/>
                <a:sym typeface="Arial"/>
              </a:defRPr>
            </a:lvl5pPr>
            <a:lvl6pPr indent="0" lvl="5" marL="0" algn="r">
              <a:spcBef>
                <a:spcPts val="0"/>
              </a:spcBef>
              <a:buNone/>
              <a:defRPr sz="800">
                <a:solidFill>
                  <a:schemeClr val="lt1"/>
                </a:solidFill>
                <a:latin typeface="Arial"/>
                <a:ea typeface="Arial"/>
                <a:cs typeface="Arial"/>
                <a:sym typeface="Arial"/>
              </a:defRPr>
            </a:lvl6pPr>
            <a:lvl7pPr indent="0" lvl="6" marL="0" algn="r">
              <a:spcBef>
                <a:spcPts val="0"/>
              </a:spcBef>
              <a:buNone/>
              <a:defRPr sz="800">
                <a:solidFill>
                  <a:schemeClr val="lt1"/>
                </a:solidFill>
                <a:latin typeface="Arial"/>
                <a:ea typeface="Arial"/>
                <a:cs typeface="Arial"/>
                <a:sym typeface="Arial"/>
              </a:defRPr>
            </a:lvl7pPr>
            <a:lvl8pPr indent="0" lvl="7" marL="0" algn="r">
              <a:spcBef>
                <a:spcPts val="0"/>
              </a:spcBef>
              <a:buNone/>
              <a:defRPr sz="800">
                <a:solidFill>
                  <a:schemeClr val="lt1"/>
                </a:solidFill>
                <a:latin typeface="Arial"/>
                <a:ea typeface="Arial"/>
                <a:cs typeface="Arial"/>
                <a:sym typeface="Arial"/>
              </a:defRPr>
            </a:lvl8pPr>
            <a:lvl9pPr indent="0" lvl="8" marL="0" algn="r">
              <a:spcBef>
                <a:spcPts val="0"/>
              </a:spcBef>
              <a:buNone/>
              <a:defRPr sz="8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696" name="Google Shape;696;p73"/>
          <p:cNvSpPr txBox="1"/>
          <p:nvPr>
            <p:ph idx="1" type="body"/>
          </p:nvPr>
        </p:nvSpPr>
        <p:spPr>
          <a:xfrm>
            <a:off x="314326" y="341313"/>
            <a:ext cx="4740274" cy="1141412"/>
          </a:xfrm>
          <a:prstGeom prst="rect">
            <a:avLst/>
          </a:prstGeom>
          <a:noFill/>
          <a:ln>
            <a:noFill/>
          </a:ln>
        </p:spPr>
        <p:txBody>
          <a:bodyPr anchorCtr="0" anchor="t" bIns="0" lIns="0" spcFirstLastPara="1" rIns="0" wrap="square" tIns="0">
            <a:noAutofit/>
          </a:bodyPr>
          <a:lstStyle>
            <a:lvl1pPr indent="-228600" lvl="0" marL="457200" algn="l">
              <a:lnSpc>
                <a:spcPct val="112500"/>
              </a:lnSpc>
              <a:spcBef>
                <a:spcPts val="1000"/>
              </a:spcBef>
              <a:spcAft>
                <a:spcPts val="0"/>
              </a:spcAft>
              <a:buClr>
                <a:schemeClr val="lt1"/>
              </a:buClr>
              <a:buSzPts val="3200"/>
              <a:buFont typeface="Arial"/>
              <a:buNone/>
              <a:defRPr sz="3200" cap="none">
                <a:solidFill>
                  <a:schemeClr val="lt1"/>
                </a:solidFill>
              </a:defRPr>
            </a:lvl1pPr>
            <a:lvl2pPr indent="-228600" lvl="1" marL="914400" algn="l">
              <a:lnSpc>
                <a:spcPct val="90000"/>
              </a:lnSpc>
              <a:spcBef>
                <a:spcPts val="600"/>
              </a:spcBef>
              <a:spcAft>
                <a:spcPts val="0"/>
              </a:spcAft>
              <a:buSzPts val="840"/>
              <a:buFont typeface="Arial"/>
              <a:buNone/>
              <a:defRPr b="1" sz="1400" cap="none">
                <a:solidFill>
                  <a:schemeClr val="lt1"/>
                </a:solidFill>
              </a:defRPr>
            </a:lvl2pPr>
            <a:lvl3pPr indent="-228600" lvl="2" marL="1371600" algn="l">
              <a:lnSpc>
                <a:spcPct val="90000"/>
              </a:lnSpc>
              <a:spcBef>
                <a:spcPts val="500"/>
              </a:spcBef>
              <a:spcAft>
                <a:spcPts val="0"/>
              </a:spcAft>
              <a:buSzPts val="840"/>
              <a:buFont typeface="Arial"/>
              <a:buNone/>
              <a:defRPr sz="1400" cap="none">
                <a:solidFill>
                  <a:schemeClr val="lt1"/>
                </a:solidFill>
              </a:defRPr>
            </a:lvl3pPr>
            <a:lvl4pPr indent="-228600" lvl="3" marL="1828800" algn="l">
              <a:lnSpc>
                <a:spcPct val="90000"/>
              </a:lnSpc>
              <a:spcBef>
                <a:spcPts val="500"/>
              </a:spcBef>
              <a:spcAft>
                <a:spcPts val="0"/>
              </a:spcAft>
              <a:buSzPts val="2560"/>
              <a:buFont typeface="Arial"/>
              <a:buNone/>
              <a:defRPr sz="3200">
                <a:solidFill>
                  <a:schemeClr val="lt1"/>
                </a:solidFill>
              </a:defRPr>
            </a:lvl4pPr>
            <a:lvl5pPr indent="-228600" lvl="4" marL="2286000" algn="l">
              <a:lnSpc>
                <a:spcPct val="90000"/>
              </a:lnSpc>
              <a:spcBef>
                <a:spcPts val="500"/>
              </a:spcBef>
              <a:spcAft>
                <a:spcPts val="0"/>
              </a:spcAft>
              <a:buSzPts val="2560"/>
              <a:buFont typeface="Arial"/>
              <a:buNone/>
              <a:defRPr sz="32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697" name="Google Shape;697;p73"/>
          <p:cNvPicPr preferRelativeResize="0"/>
          <p:nvPr/>
        </p:nvPicPr>
        <p:blipFill rotWithShape="1">
          <a:blip r:embed="rId2">
            <a:alphaModFix/>
          </a:blip>
          <a:srcRect b="0" l="0" r="0" t="0"/>
          <a:stretch/>
        </p:blipFill>
        <p:spPr>
          <a:xfrm>
            <a:off x="6151563" y="-1059394"/>
            <a:ext cx="7139894" cy="7139894"/>
          </a:xfrm>
          <a:prstGeom prst="rect">
            <a:avLst/>
          </a:prstGeom>
          <a:noFill/>
          <a:ln>
            <a:noFill/>
          </a:ln>
        </p:spPr>
      </p:pic>
      <p:pic>
        <p:nvPicPr>
          <p:cNvPr descr="A close up of a sign&#10;&#10;Description automatically generated" id="698" name="Google Shape;698;p73"/>
          <p:cNvPicPr preferRelativeResize="0"/>
          <p:nvPr/>
        </p:nvPicPr>
        <p:blipFill rotWithShape="1">
          <a:blip r:embed="rId3">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AGE IMAGE">
  <p:cSld name="QUOTE PAGE IMAGE">
    <p:spTree>
      <p:nvGrpSpPr>
        <p:cNvPr id="699" name="Shape 699"/>
        <p:cNvGrpSpPr/>
        <p:nvPr/>
      </p:nvGrpSpPr>
      <p:grpSpPr>
        <a:xfrm>
          <a:off x="0" y="0"/>
          <a:ext cx="0" cy="0"/>
          <a:chOff x="0" y="0"/>
          <a:chExt cx="0" cy="0"/>
        </a:xfrm>
      </p:grpSpPr>
      <p:sp>
        <p:nvSpPr>
          <p:cNvPr id="700" name="Google Shape;700;p74"/>
          <p:cNvSpPr/>
          <p:nvPr>
            <p:ph idx="2" type="pic"/>
          </p:nvPr>
        </p:nvSpPr>
        <p:spPr>
          <a:xfrm>
            <a:off x="4191000" y="0"/>
            <a:ext cx="8001000" cy="6858000"/>
          </a:xfrm>
          <a:prstGeom prst="rect">
            <a:avLst/>
          </a:prstGeom>
          <a:solidFill>
            <a:srgbClr val="D8D8D8"/>
          </a:solidFill>
          <a:ln>
            <a:noFill/>
          </a:ln>
        </p:spPr>
        <p:txBody>
          <a:bodyPr anchorCtr="0" anchor="t" bIns="0" lIns="0" spcFirstLastPara="1" rIns="0" wrap="square" tIns="0">
            <a:noAutofit/>
          </a:bodyPr>
          <a:lstStyle>
            <a:lvl1pPr lvl="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rgbClr val="FF610D"/>
              </a:buClr>
              <a:buSzPts val="144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rgbClr val="FF610D"/>
              </a:buClr>
              <a:buSzPts val="1080"/>
              <a:buFont typeface="Arial"/>
              <a:buChar char="•"/>
              <a:defRPr b="0" i="0" sz="18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rgbClr val="FF610D"/>
              </a:buClr>
              <a:buSzPts val="1440"/>
              <a:buFont typeface="NTR"/>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rgbClr val="FF610D"/>
              </a:buClr>
              <a:buSzPts val="1280"/>
              <a:buFont typeface="NTR"/>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01" name="Google Shape;701;p74"/>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2" name="Google Shape;702;p74"/>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3" name="Google Shape;703;p74"/>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1"/>
                </a:solidFill>
                <a:latin typeface="Arial"/>
                <a:ea typeface="Arial"/>
                <a:cs typeface="Arial"/>
                <a:sym typeface="Arial"/>
              </a:defRPr>
            </a:lvl1pPr>
            <a:lvl2pPr indent="0" lvl="1" marL="0" algn="r">
              <a:spcBef>
                <a:spcPts val="0"/>
              </a:spcBef>
              <a:buNone/>
              <a:defRPr sz="800">
                <a:solidFill>
                  <a:schemeClr val="lt1"/>
                </a:solidFill>
                <a:latin typeface="Arial"/>
                <a:ea typeface="Arial"/>
                <a:cs typeface="Arial"/>
                <a:sym typeface="Arial"/>
              </a:defRPr>
            </a:lvl2pPr>
            <a:lvl3pPr indent="0" lvl="2" marL="0" algn="r">
              <a:spcBef>
                <a:spcPts val="0"/>
              </a:spcBef>
              <a:buNone/>
              <a:defRPr sz="800">
                <a:solidFill>
                  <a:schemeClr val="lt1"/>
                </a:solidFill>
                <a:latin typeface="Arial"/>
                <a:ea typeface="Arial"/>
                <a:cs typeface="Arial"/>
                <a:sym typeface="Arial"/>
              </a:defRPr>
            </a:lvl3pPr>
            <a:lvl4pPr indent="0" lvl="3" marL="0" algn="r">
              <a:spcBef>
                <a:spcPts val="0"/>
              </a:spcBef>
              <a:buNone/>
              <a:defRPr sz="800">
                <a:solidFill>
                  <a:schemeClr val="lt1"/>
                </a:solidFill>
                <a:latin typeface="Arial"/>
                <a:ea typeface="Arial"/>
                <a:cs typeface="Arial"/>
                <a:sym typeface="Arial"/>
              </a:defRPr>
            </a:lvl4pPr>
            <a:lvl5pPr indent="0" lvl="4" marL="0" algn="r">
              <a:spcBef>
                <a:spcPts val="0"/>
              </a:spcBef>
              <a:buNone/>
              <a:defRPr sz="800">
                <a:solidFill>
                  <a:schemeClr val="lt1"/>
                </a:solidFill>
                <a:latin typeface="Arial"/>
                <a:ea typeface="Arial"/>
                <a:cs typeface="Arial"/>
                <a:sym typeface="Arial"/>
              </a:defRPr>
            </a:lvl5pPr>
            <a:lvl6pPr indent="0" lvl="5" marL="0" algn="r">
              <a:spcBef>
                <a:spcPts val="0"/>
              </a:spcBef>
              <a:buNone/>
              <a:defRPr sz="800">
                <a:solidFill>
                  <a:schemeClr val="lt1"/>
                </a:solidFill>
                <a:latin typeface="Arial"/>
                <a:ea typeface="Arial"/>
                <a:cs typeface="Arial"/>
                <a:sym typeface="Arial"/>
              </a:defRPr>
            </a:lvl6pPr>
            <a:lvl7pPr indent="0" lvl="6" marL="0" algn="r">
              <a:spcBef>
                <a:spcPts val="0"/>
              </a:spcBef>
              <a:buNone/>
              <a:defRPr sz="800">
                <a:solidFill>
                  <a:schemeClr val="lt1"/>
                </a:solidFill>
                <a:latin typeface="Arial"/>
                <a:ea typeface="Arial"/>
                <a:cs typeface="Arial"/>
                <a:sym typeface="Arial"/>
              </a:defRPr>
            </a:lvl7pPr>
            <a:lvl8pPr indent="0" lvl="7" marL="0" algn="r">
              <a:spcBef>
                <a:spcPts val="0"/>
              </a:spcBef>
              <a:buNone/>
              <a:defRPr sz="800">
                <a:solidFill>
                  <a:schemeClr val="lt1"/>
                </a:solidFill>
                <a:latin typeface="Arial"/>
                <a:ea typeface="Arial"/>
                <a:cs typeface="Arial"/>
                <a:sym typeface="Arial"/>
              </a:defRPr>
            </a:lvl8pPr>
            <a:lvl9pPr indent="0" lvl="8" marL="0" algn="r">
              <a:spcBef>
                <a:spcPts val="0"/>
              </a:spcBef>
              <a:buNone/>
              <a:defRPr sz="8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704" name="Google Shape;704;p74"/>
          <p:cNvSpPr txBox="1"/>
          <p:nvPr>
            <p:ph idx="1" type="body"/>
          </p:nvPr>
        </p:nvSpPr>
        <p:spPr>
          <a:xfrm>
            <a:off x="314326" y="341313"/>
            <a:ext cx="3760787" cy="1141412"/>
          </a:xfrm>
          <a:prstGeom prst="rect">
            <a:avLst/>
          </a:prstGeom>
          <a:noFill/>
          <a:ln>
            <a:noFill/>
          </a:ln>
        </p:spPr>
        <p:txBody>
          <a:bodyPr anchorCtr="0" anchor="t" bIns="0" lIns="0" spcFirstLastPara="1" rIns="0" wrap="square" tIns="0">
            <a:noAutofit/>
          </a:bodyPr>
          <a:lstStyle>
            <a:lvl1pPr indent="-228600" lvl="0" marL="457200" algn="l">
              <a:lnSpc>
                <a:spcPct val="131250"/>
              </a:lnSpc>
              <a:spcBef>
                <a:spcPts val="1000"/>
              </a:spcBef>
              <a:spcAft>
                <a:spcPts val="0"/>
              </a:spcAft>
              <a:buClr>
                <a:schemeClr val="dk1"/>
              </a:buClr>
              <a:buSzPts val="3200"/>
              <a:buFont typeface="Arial"/>
              <a:buNone/>
              <a:defRPr sz="3200" cap="none">
                <a:solidFill>
                  <a:schemeClr val="dk1"/>
                </a:solidFill>
              </a:defRPr>
            </a:lvl1pPr>
            <a:lvl2pPr indent="-228600" lvl="1" marL="914400" algn="l">
              <a:lnSpc>
                <a:spcPct val="90000"/>
              </a:lnSpc>
              <a:spcBef>
                <a:spcPts val="600"/>
              </a:spcBef>
              <a:spcAft>
                <a:spcPts val="0"/>
              </a:spcAft>
              <a:buSzPts val="840"/>
              <a:buFont typeface="Arial"/>
              <a:buNone/>
              <a:defRPr b="1" sz="1400" cap="none">
                <a:solidFill>
                  <a:schemeClr val="dk1"/>
                </a:solidFill>
              </a:defRPr>
            </a:lvl2pPr>
            <a:lvl3pPr indent="-228600" lvl="2" marL="1371600" algn="l">
              <a:lnSpc>
                <a:spcPct val="90000"/>
              </a:lnSpc>
              <a:spcBef>
                <a:spcPts val="500"/>
              </a:spcBef>
              <a:spcAft>
                <a:spcPts val="0"/>
              </a:spcAft>
              <a:buSzPts val="840"/>
              <a:buFont typeface="Arial"/>
              <a:buNone/>
              <a:defRPr sz="1400" cap="none">
                <a:solidFill>
                  <a:schemeClr val="dk1"/>
                </a:solidFill>
              </a:defRPr>
            </a:lvl3pPr>
            <a:lvl4pPr indent="-228600" lvl="3" marL="1828800" algn="l">
              <a:lnSpc>
                <a:spcPct val="90000"/>
              </a:lnSpc>
              <a:spcBef>
                <a:spcPts val="500"/>
              </a:spcBef>
              <a:spcAft>
                <a:spcPts val="0"/>
              </a:spcAft>
              <a:buSzPts val="2560"/>
              <a:buFont typeface="Arial"/>
              <a:buNone/>
              <a:defRPr sz="3200">
                <a:solidFill>
                  <a:schemeClr val="dk1"/>
                </a:solidFill>
              </a:defRPr>
            </a:lvl4pPr>
            <a:lvl5pPr indent="-228600" lvl="4" marL="2286000" algn="l">
              <a:lnSpc>
                <a:spcPct val="90000"/>
              </a:lnSpc>
              <a:spcBef>
                <a:spcPts val="500"/>
              </a:spcBef>
              <a:spcAft>
                <a:spcPts val="0"/>
              </a:spcAft>
              <a:buSzPts val="2560"/>
              <a:buFont typeface="Arial"/>
              <a:buNone/>
              <a:defRPr sz="3200">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close up of a logo&#10;&#10;Description automatically generated" id="705" name="Google Shape;705;p74"/>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AGE FULL IMAGE">
  <p:cSld name="QUOTE PAGE FULL IMAGE">
    <p:spTree>
      <p:nvGrpSpPr>
        <p:cNvPr id="706" name="Shape 706"/>
        <p:cNvGrpSpPr/>
        <p:nvPr/>
      </p:nvGrpSpPr>
      <p:grpSpPr>
        <a:xfrm>
          <a:off x="0" y="0"/>
          <a:ext cx="0" cy="0"/>
          <a:chOff x="0" y="0"/>
          <a:chExt cx="0" cy="0"/>
        </a:xfrm>
      </p:grpSpPr>
      <p:sp>
        <p:nvSpPr>
          <p:cNvPr id="707" name="Google Shape;707;p75"/>
          <p:cNvSpPr/>
          <p:nvPr>
            <p:ph idx="2" type="pic"/>
          </p:nvPr>
        </p:nvSpPr>
        <p:spPr>
          <a:xfrm>
            <a:off x="0" y="0"/>
            <a:ext cx="12192000" cy="6858000"/>
          </a:xfrm>
          <a:prstGeom prst="rect">
            <a:avLst/>
          </a:prstGeom>
          <a:solidFill>
            <a:srgbClr val="F2F2F2"/>
          </a:solidFill>
          <a:ln>
            <a:noFill/>
          </a:ln>
        </p:spPr>
        <p:txBody>
          <a:bodyPr anchorCtr="0" anchor="t" bIns="0" lIns="0" spcFirstLastPara="1" rIns="0" wrap="square" tIns="0">
            <a:noAutofit/>
          </a:bodyPr>
          <a:lstStyle>
            <a:lvl1pPr lvl="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rgbClr val="FF610D"/>
              </a:buClr>
              <a:buSzPts val="144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rgbClr val="FF610D"/>
              </a:buClr>
              <a:buSzPts val="1080"/>
              <a:buFont typeface="Arial"/>
              <a:buChar char="•"/>
              <a:defRPr b="0" i="0" sz="18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rgbClr val="FF610D"/>
              </a:buClr>
              <a:buSzPts val="1440"/>
              <a:buFont typeface="NTR"/>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rgbClr val="FF610D"/>
              </a:buClr>
              <a:buSzPts val="1280"/>
              <a:buFont typeface="NTR"/>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08" name="Google Shape;708;p75"/>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9" name="Google Shape;709;p75"/>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0" name="Google Shape;710;p75"/>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1"/>
                </a:solidFill>
                <a:latin typeface="Arial"/>
                <a:ea typeface="Arial"/>
                <a:cs typeface="Arial"/>
                <a:sym typeface="Arial"/>
              </a:defRPr>
            </a:lvl1pPr>
            <a:lvl2pPr indent="0" lvl="1" marL="0" algn="r">
              <a:spcBef>
                <a:spcPts val="0"/>
              </a:spcBef>
              <a:buNone/>
              <a:defRPr sz="800">
                <a:solidFill>
                  <a:schemeClr val="lt1"/>
                </a:solidFill>
                <a:latin typeface="Arial"/>
                <a:ea typeface="Arial"/>
                <a:cs typeface="Arial"/>
                <a:sym typeface="Arial"/>
              </a:defRPr>
            </a:lvl2pPr>
            <a:lvl3pPr indent="0" lvl="2" marL="0" algn="r">
              <a:spcBef>
                <a:spcPts val="0"/>
              </a:spcBef>
              <a:buNone/>
              <a:defRPr sz="800">
                <a:solidFill>
                  <a:schemeClr val="lt1"/>
                </a:solidFill>
                <a:latin typeface="Arial"/>
                <a:ea typeface="Arial"/>
                <a:cs typeface="Arial"/>
                <a:sym typeface="Arial"/>
              </a:defRPr>
            </a:lvl3pPr>
            <a:lvl4pPr indent="0" lvl="3" marL="0" algn="r">
              <a:spcBef>
                <a:spcPts val="0"/>
              </a:spcBef>
              <a:buNone/>
              <a:defRPr sz="800">
                <a:solidFill>
                  <a:schemeClr val="lt1"/>
                </a:solidFill>
                <a:latin typeface="Arial"/>
                <a:ea typeface="Arial"/>
                <a:cs typeface="Arial"/>
                <a:sym typeface="Arial"/>
              </a:defRPr>
            </a:lvl4pPr>
            <a:lvl5pPr indent="0" lvl="4" marL="0" algn="r">
              <a:spcBef>
                <a:spcPts val="0"/>
              </a:spcBef>
              <a:buNone/>
              <a:defRPr sz="800">
                <a:solidFill>
                  <a:schemeClr val="lt1"/>
                </a:solidFill>
                <a:latin typeface="Arial"/>
                <a:ea typeface="Arial"/>
                <a:cs typeface="Arial"/>
                <a:sym typeface="Arial"/>
              </a:defRPr>
            </a:lvl5pPr>
            <a:lvl6pPr indent="0" lvl="5" marL="0" algn="r">
              <a:spcBef>
                <a:spcPts val="0"/>
              </a:spcBef>
              <a:buNone/>
              <a:defRPr sz="800">
                <a:solidFill>
                  <a:schemeClr val="lt1"/>
                </a:solidFill>
                <a:latin typeface="Arial"/>
                <a:ea typeface="Arial"/>
                <a:cs typeface="Arial"/>
                <a:sym typeface="Arial"/>
              </a:defRPr>
            </a:lvl6pPr>
            <a:lvl7pPr indent="0" lvl="6" marL="0" algn="r">
              <a:spcBef>
                <a:spcPts val="0"/>
              </a:spcBef>
              <a:buNone/>
              <a:defRPr sz="800">
                <a:solidFill>
                  <a:schemeClr val="lt1"/>
                </a:solidFill>
                <a:latin typeface="Arial"/>
                <a:ea typeface="Arial"/>
                <a:cs typeface="Arial"/>
                <a:sym typeface="Arial"/>
              </a:defRPr>
            </a:lvl7pPr>
            <a:lvl8pPr indent="0" lvl="7" marL="0" algn="r">
              <a:spcBef>
                <a:spcPts val="0"/>
              </a:spcBef>
              <a:buNone/>
              <a:defRPr sz="800">
                <a:solidFill>
                  <a:schemeClr val="lt1"/>
                </a:solidFill>
                <a:latin typeface="Arial"/>
                <a:ea typeface="Arial"/>
                <a:cs typeface="Arial"/>
                <a:sym typeface="Arial"/>
              </a:defRPr>
            </a:lvl8pPr>
            <a:lvl9pPr indent="0" lvl="8" marL="0" algn="r">
              <a:spcBef>
                <a:spcPts val="0"/>
              </a:spcBef>
              <a:buNone/>
              <a:defRPr sz="8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711" name="Google Shape;711;p75"/>
          <p:cNvSpPr txBox="1"/>
          <p:nvPr>
            <p:ph idx="1" type="body"/>
          </p:nvPr>
        </p:nvSpPr>
        <p:spPr>
          <a:xfrm>
            <a:off x="314326" y="341313"/>
            <a:ext cx="3760787" cy="1141412"/>
          </a:xfrm>
          <a:prstGeom prst="rect">
            <a:avLst/>
          </a:prstGeom>
          <a:noFill/>
          <a:ln>
            <a:noFill/>
          </a:ln>
        </p:spPr>
        <p:txBody>
          <a:bodyPr anchorCtr="0" anchor="t" bIns="0" lIns="0" spcFirstLastPara="1" rIns="0" wrap="square" tIns="0">
            <a:noAutofit/>
          </a:bodyPr>
          <a:lstStyle>
            <a:lvl1pPr indent="-228600" lvl="0" marL="457200" algn="l">
              <a:lnSpc>
                <a:spcPct val="131250"/>
              </a:lnSpc>
              <a:spcBef>
                <a:spcPts val="1000"/>
              </a:spcBef>
              <a:spcAft>
                <a:spcPts val="0"/>
              </a:spcAft>
              <a:buClr>
                <a:schemeClr val="lt1"/>
              </a:buClr>
              <a:buSzPts val="3200"/>
              <a:buFont typeface="Arial"/>
              <a:buNone/>
              <a:defRPr sz="3200" cap="none">
                <a:solidFill>
                  <a:schemeClr val="lt1"/>
                </a:solidFill>
              </a:defRPr>
            </a:lvl1pPr>
            <a:lvl2pPr indent="-228600" lvl="1" marL="914400" algn="l">
              <a:lnSpc>
                <a:spcPct val="90000"/>
              </a:lnSpc>
              <a:spcBef>
                <a:spcPts val="600"/>
              </a:spcBef>
              <a:spcAft>
                <a:spcPts val="0"/>
              </a:spcAft>
              <a:buSzPts val="840"/>
              <a:buFont typeface="Arial"/>
              <a:buNone/>
              <a:defRPr b="1" sz="1400" cap="none">
                <a:solidFill>
                  <a:schemeClr val="lt1"/>
                </a:solidFill>
              </a:defRPr>
            </a:lvl2pPr>
            <a:lvl3pPr indent="-228600" lvl="2" marL="1371600" algn="l">
              <a:lnSpc>
                <a:spcPct val="90000"/>
              </a:lnSpc>
              <a:spcBef>
                <a:spcPts val="500"/>
              </a:spcBef>
              <a:spcAft>
                <a:spcPts val="0"/>
              </a:spcAft>
              <a:buSzPts val="840"/>
              <a:buFont typeface="Arial"/>
              <a:buNone/>
              <a:defRPr sz="1400" cap="none">
                <a:solidFill>
                  <a:schemeClr val="lt1"/>
                </a:solidFill>
              </a:defRPr>
            </a:lvl3pPr>
            <a:lvl4pPr indent="-228600" lvl="3" marL="1828800" algn="l">
              <a:lnSpc>
                <a:spcPct val="90000"/>
              </a:lnSpc>
              <a:spcBef>
                <a:spcPts val="500"/>
              </a:spcBef>
              <a:spcAft>
                <a:spcPts val="0"/>
              </a:spcAft>
              <a:buSzPts val="2560"/>
              <a:buFont typeface="Arial"/>
              <a:buNone/>
              <a:defRPr sz="3200">
                <a:solidFill>
                  <a:schemeClr val="lt1"/>
                </a:solidFill>
              </a:defRPr>
            </a:lvl4pPr>
            <a:lvl5pPr indent="-228600" lvl="4" marL="2286000" algn="l">
              <a:lnSpc>
                <a:spcPct val="90000"/>
              </a:lnSpc>
              <a:spcBef>
                <a:spcPts val="500"/>
              </a:spcBef>
              <a:spcAft>
                <a:spcPts val="0"/>
              </a:spcAft>
              <a:buSzPts val="2560"/>
              <a:buFont typeface="Arial"/>
              <a:buNone/>
              <a:defRPr sz="32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712" name="Google Shape;712;p75"/>
          <p:cNvPicPr preferRelativeResize="0"/>
          <p:nvPr/>
        </p:nvPicPr>
        <p:blipFill rotWithShape="1">
          <a:blip r:embed="rId2">
            <a:alphaModFix/>
          </a:blip>
          <a:srcRect b="0" l="0" r="0" t="0"/>
          <a:stretch/>
        </p:blipFill>
        <p:spPr>
          <a:xfrm>
            <a:off x="215589" y="6248181"/>
            <a:ext cx="411480" cy="411480"/>
          </a:xfrm>
          <a:prstGeom prst="rect">
            <a:avLst/>
          </a:prstGeom>
          <a:noFill/>
          <a:ln>
            <a:noFill/>
          </a:ln>
        </p:spPr>
      </p:pic>
      <p:pic>
        <p:nvPicPr>
          <p:cNvPr id="713" name="Google Shape;713;p75"/>
          <p:cNvPicPr preferRelativeResize="0"/>
          <p:nvPr/>
        </p:nvPicPr>
        <p:blipFill rotWithShape="1">
          <a:blip r:embed="rId3">
            <a:alphaModFix/>
          </a:blip>
          <a:srcRect b="0" l="0" r="0" t="0"/>
          <a:stretch/>
        </p:blipFill>
        <p:spPr>
          <a:xfrm>
            <a:off x="10047285" y="5187550"/>
            <a:ext cx="863600" cy="863600"/>
          </a:xfrm>
          <a:prstGeom prst="rect">
            <a:avLst/>
          </a:prstGeom>
          <a:noFill/>
          <a:ln>
            <a:noFill/>
          </a:ln>
        </p:spPr>
      </p:pic>
      <p:pic>
        <p:nvPicPr>
          <p:cNvPr id="714" name="Google Shape;714;p75"/>
          <p:cNvPicPr preferRelativeResize="0"/>
          <p:nvPr/>
        </p:nvPicPr>
        <p:blipFill rotWithShape="1">
          <a:blip r:embed="rId4">
            <a:alphaModFix/>
          </a:blip>
          <a:srcRect b="0" l="0" r="0" t="0"/>
          <a:stretch/>
        </p:blipFill>
        <p:spPr>
          <a:xfrm>
            <a:off x="11014070" y="3224893"/>
            <a:ext cx="864453" cy="864453"/>
          </a:xfrm>
          <a:prstGeom prst="rect">
            <a:avLst/>
          </a:prstGeom>
          <a:noFill/>
          <a:ln>
            <a:noFill/>
          </a:ln>
        </p:spPr>
      </p:pic>
      <p:pic>
        <p:nvPicPr>
          <p:cNvPr id="715" name="Google Shape;715;p75"/>
          <p:cNvPicPr preferRelativeResize="0"/>
          <p:nvPr/>
        </p:nvPicPr>
        <p:blipFill rotWithShape="1">
          <a:blip r:embed="rId5">
            <a:alphaModFix/>
          </a:blip>
          <a:srcRect b="0" l="0" r="0" t="0"/>
          <a:stretch/>
        </p:blipFill>
        <p:spPr>
          <a:xfrm>
            <a:off x="11014070" y="1302004"/>
            <a:ext cx="855663" cy="855663"/>
          </a:xfrm>
          <a:prstGeom prst="rect">
            <a:avLst/>
          </a:prstGeom>
          <a:noFill/>
          <a:ln>
            <a:noFill/>
          </a:ln>
        </p:spPr>
      </p:pic>
      <p:pic>
        <p:nvPicPr>
          <p:cNvPr id="716" name="Google Shape;716;p75"/>
          <p:cNvPicPr preferRelativeResize="0"/>
          <p:nvPr/>
        </p:nvPicPr>
        <p:blipFill rotWithShape="1">
          <a:blip r:embed="rId6">
            <a:alphaModFix/>
          </a:blip>
          <a:srcRect b="0" l="0" r="0" t="0"/>
          <a:stretch/>
        </p:blipFill>
        <p:spPr>
          <a:xfrm>
            <a:off x="8087519" y="5232181"/>
            <a:ext cx="849311" cy="849311"/>
          </a:xfrm>
          <a:prstGeom prst="rect">
            <a:avLst/>
          </a:prstGeom>
          <a:noFill/>
          <a:ln>
            <a:noFill/>
          </a:ln>
        </p:spPr>
      </p:pic>
      <p:pic>
        <p:nvPicPr>
          <p:cNvPr id="717" name="Google Shape;717;p75"/>
          <p:cNvPicPr preferRelativeResize="0"/>
          <p:nvPr/>
        </p:nvPicPr>
        <p:blipFill rotWithShape="1">
          <a:blip r:embed="rId7">
            <a:alphaModFix/>
          </a:blip>
          <a:srcRect b="0" l="0" r="0" t="0"/>
          <a:stretch/>
        </p:blipFill>
        <p:spPr>
          <a:xfrm>
            <a:off x="9078118" y="1287463"/>
            <a:ext cx="849312" cy="849312"/>
          </a:xfrm>
          <a:prstGeom prst="rect">
            <a:avLst/>
          </a:prstGeom>
          <a:noFill/>
          <a:ln>
            <a:noFill/>
          </a:ln>
        </p:spPr>
      </p:pic>
      <p:pic>
        <p:nvPicPr>
          <p:cNvPr id="718" name="Google Shape;718;p75"/>
          <p:cNvPicPr preferRelativeResize="0"/>
          <p:nvPr/>
        </p:nvPicPr>
        <p:blipFill rotWithShape="1">
          <a:blip r:embed="rId8">
            <a:alphaModFix/>
          </a:blip>
          <a:srcRect b="0" l="0" r="0" t="0"/>
          <a:stretch/>
        </p:blipFill>
        <p:spPr>
          <a:xfrm rot="-5400000">
            <a:off x="11015091" y="4229836"/>
            <a:ext cx="847725" cy="847725"/>
          </a:xfrm>
          <a:prstGeom prst="rect">
            <a:avLst/>
          </a:prstGeom>
          <a:noFill/>
          <a:ln>
            <a:noFill/>
          </a:ln>
        </p:spPr>
      </p:pic>
      <p:pic>
        <p:nvPicPr>
          <p:cNvPr id="719" name="Google Shape;719;p75"/>
          <p:cNvPicPr preferRelativeResize="0"/>
          <p:nvPr/>
        </p:nvPicPr>
        <p:blipFill rotWithShape="1">
          <a:blip r:embed="rId9">
            <a:alphaModFix/>
          </a:blip>
          <a:srcRect b="0" l="0" r="0" t="0"/>
          <a:stretch/>
        </p:blipFill>
        <p:spPr>
          <a:xfrm>
            <a:off x="10058347" y="292894"/>
            <a:ext cx="869156" cy="869156"/>
          </a:xfrm>
          <a:prstGeom prst="rect">
            <a:avLst/>
          </a:prstGeom>
          <a:noFill/>
          <a:ln>
            <a:noFill/>
          </a:ln>
        </p:spPr>
      </p:pic>
      <p:pic>
        <p:nvPicPr>
          <p:cNvPr id="720" name="Google Shape;720;p75"/>
          <p:cNvPicPr preferRelativeResize="0"/>
          <p:nvPr/>
        </p:nvPicPr>
        <p:blipFill rotWithShape="1">
          <a:blip r:embed="rId10">
            <a:alphaModFix/>
          </a:blip>
          <a:srcRect b="0" l="0" r="0" t="0"/>
          <a:stretch/>
        </p:blipFill>
        <p:spPr>
          <a:xfrm>
            <a:off x="10044113" y="2262188"/>
            <a:ext cx="847725" cy="847725"/>
          </a:xfrm>
          <a:prstGeom prst="rect">
            <a:avLst/>
          </a:prstGeom>
          <a:noFill/>
          <a:ln>
            <a:noFill/>
          </a:ln>
        </p:spPr>
      </p:pic>
      <p:pic>
        <p:nvPicPr>
          <p:cNvPr descr="A close up of a logo&#10;&#10;Description automatically generated" id="721" name="Google Shape;721;p75"/>
          <p:cNvPicPr preferRelativeResize="0"/>
          <p:nvPr/>
        </p:nvPicPr>
        <p:blipFill rotWithShape="1">
          <a:blip r:embed="rId11">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MI RGB PALETTE">
  <p:cSld name="PMI RGB PALETTE">
    <p:spTree>
      <p:nvGrpSpPr>
        <p:cNvPr id="722" name="Shape 722"/>
        <p:cNvGrpSpPr/>
        <p:nvPr/>
      </p:nvGrpSpPr>
      <p:grpSpPr>
        <a:xfrm>
          <a:off x="0" y="0"/>
          <a:ext cx="0" cy="0"/>
          <a:chOff x="0" y="0"/>
          <a:chExt cx="0" cy="0"/>
        </a:xfrm>
      </p:grpSpPr>
      <p:sp>
        <p:nvSpPr>
          <p:cNvPr id="723" name="Google Shape;723;p76"/>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4" name="Google Shape;724;p76"/>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5" name="Google Shape;725;p76"/>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726" name="Google Shape;726;p76"/>
          <p:cNvSpPr/>
          <p:nvPr/>
        </p:nvSpPr>
        <p:spPr>
          <a:xfrm>
            <a:off x="8089897" y="1287463"/>
            <a:ext cx="2801941" cy="846137"/>
          </a:xfrm>
          <a:prstGeom prst="rect">
            <a:avLst/>
          </a:prstGeom>
          <a:solidFill>
            <a:srgbClr val="4F17A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Arial"/>
                <a:ea typeface="Arial"/>
                <a:cs typeface="Arial"/>
                <a:sym typeface="Arial"/>
              </a:rPr>
              <a:t>VIOLET</a:t>
            </a:r>
            <a:endParaRPr/>
          </a:p>
          <a:p>
            <a:pPr indent="0" lvl="0" marL="0" marR="0" rtl="0" algn="l">
              <a:spcBef>
                <a:spcPts val="0"/>
              </a:spcBef>
              <a:spcAft>
                <a:spcPts val="0"/>
              </a:spcAft>
              <a:buNone/>
            </a:pPr>
            <a:r>
              <a:rPr b="1" lang="en-US" sz="1800">
                <a:solidFill>
                  <a:schemeClr val="lt1"/>
                </a:solidFill>
                <a:latin typeface="Arial"/>
                <a:ea typeface="Arial"/>
                <a:cs typeface="Arial"/>
                <a:sym typeface="Arial"/>
              </a:rPr>
              <a:t>79</a:t>
            </a:r>
            <a:r>
              <a:rPr lang="en-US" sz="1800">
                <a:solidFill>
                  <a:schemeClr val="lt1"/>
                </a:solidFill>
                <a:latin typeface="Arial"/>
                <a:ea typeface="Arial"/>
                <a:cs typeface="Arial"/>
                <a:sym typeface="Arial"/>
              </a:rPr>
              <a:t>  /  </a:t>
            </a:r>
            <a:r>
              <a:rPr b="1" lang="en-US" sz="1800">
                <a:solidFill>
                  <a:schemeClr val="lt1"/>
                </a:solidFill>
                <a:latin typeface="Arial"/>
                <a:ea typeface="Arial"/>
                <a:cs typeface="Arial"/>
                <a:sym typeface="Arial"/>
              </a:rPr>
              <a:t>23</a:t>
            </a:r>
            <a:r>
              <a:rPr lang="en-US" sz="1800">
                <a:solidFill>
                  <a:schemeClr val="lt1"/>
                </a:solidFill>
                <a:latin typeface="Arial"/>
                <a:ea typeface="Arial"/>
                <a:cs typeface="Arial"/>
                <a:sym typeface="Arial"/>
              </a:rPr>
              <a:t>  /  </a:t>
            </a:r>
            <a:r>
              <a:rPr b="1" lang="en-US" sz="1800">
                <a:solidFill>
                  <a:schemeClr val="lt1"/>
                </a:solidFill>
                <a:latin typeface="Arial"/>
                <a:ea typeface="Arial"/>
                <a:cs typeface="Arial"/>
                <a:sym typeface="Arial"/>
              </a:rPr>
              <a:t>168</a:t>
            </a:r>
            <a:endParaRPr/>
          </a:p>
        </p:txBody>
      </p:sp>
      <p:sp>
        <p:nvSpPr>
          <p:cNvPr id="727" name="Google Shape;727;p76"/>
          <p:cNvSpPr/>
          <p:nvPr/>
        </p:nvSpPr>
        <p:spPr>
          <a:xfrm>
            <a:off x="8089897" y="2252663"/>
            <a:ext cx="2809876" cy="863600"/>
          </a:xfrm>
          <a:prstGeom prst="rect">
            <a:avLst/>
          </a:prstGeom>
          <a:solidFill>
            <a:srgbClr val="2B008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Arial"/>
                <a:ea typeface="Arial"/>
                <a:cs typeface="Arial"/>
                <a:sym typeface="Arial"/>
              </a:rPr>
              <a:t>DARK VIOLET</a:t>
            </a:r>
            <a:endParaRPr/>
          </a:p>
          <a:p>
            <a:pPr indent="0" lvl="0" marL="0" marR="0" rtl="0" algn="l">
              <a:spcBef>
                <a:spcPts val="0"/>
              </a:spcBef>
              <a:spcAft>
                <a:spcPts val="0"/>
              </a:spcAft>
              <a:buNone/>
            </a:pPr>
            <a:r>
              <a:rPr b="1" lang="en-US" sz="1800">
                <a:solidFill>
                  <a:schemeClr val="lt1"/>
                </a:solidFill>
                <a:latin typeface="Arial"/>
                <a:ea typeface="Arial"/>
                <a:cs typeface="Arial"/>
                <a:sym typeface="Arial"/>
              </a:rPr>
              <a:t>43</a:t>
            </a:r>
            <a:r>
              <a:rPr lang="en-US" sz="1800">
                <a:solidFill>
                  <a:schemeClr val="lt1"/>
                </a:solidFill>
                <a:latin typeface="Arial"/>
                <a:ea typeface="Arial"/>
                <a:cs typeface="Arial"/>
                <a:sym typeface="Arial"/>
              </a:rPr>
              <a:t>  /  </a:t>
            </a:r>
            <a:r>
              <a:rPr b="1" lang="en-US" sz="1800">
                <a:solidFill>
                  <a:schemeClr val="lt1"/>
                </a:solidFill>
                <a:latin typeface="Arial"/>
                <a:ea typeface="Arial"/>
                <a:cs typeface="Arial"/>
                <a:sym typeface="Arial"/>
              </a:rPr>
              <a:t>0</a:t>
            </a:r>
            <a:r>
              <a:rPr lang="en-US" sz="1800">
                <a:solidFill>
                  <a:schemeClr val="lt1"/>
                </a:solidFill>
                <a:latin typeface="Arial"/>
                <a:ea typeface="Arial"/>
                <a:cs typeface="Arial"/>
                <a:sym typeface="Arial"/>
              </a:rPr>
              <a:t>  /  </a:t>
            </a:r>
            <a:r>
              <a:rPr b="1" lang="en-US" sz="1800">
                <a:solidFill>
                  <a:schemeClr val="lt1"/>
                </a:solidFill>
                <a:latin typeface="Arial"/>
                <a:ea typeface="Arial"/>
                <a:cs typeface="Arial"/>
                <a:sym typeface="Arial"/>
              </a:rPr>
              <a:t>140</a:t>
            </a:r>
            <a:endParaRPr/>
          </a:p>
        </p:txBody>
      </p:sp>
      <p:sp>
        <p:nvSpPr>
          <p:cNvPr id="728" name="Google Shape;728;p76"/>
          <p:cNvSpPr/>
          <p:nvPr/>
        </p:nvSpPr>
        <p:spPr>
          <a:xfrm>
            <a:off x="8097838" y="3233738"/>
            <a:ext cx="2809876" cy="846137"/>
          </a:xfrm>
          <a:prstGeom prst="rect">
            <a:avLst/>
          </a:prstGeom>
          <a:solidFill>
            <a:srgbClr val="8A66C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Arial"/>
                <a:ea typeface="Arial"/>
                <a:cs typeface="Arial"/>
                <a:sym typeface="Arial"/>
              </a:rPr>
              <a:t>MID VIOLET</a:t>
            </a:r>
            <a:endParaRPr/>
          </a:p>
          <a:p>
            <a:pPr indent="0" lvl="0" marL="0" marR="0" rtl="0" algn="l">
              <a:spcBef>
                <a:spcPts val="0"/>
              </a:spcBef>
              <a:spcAft>
                <a:spcPts val="0"/>
              </a:spcAft>
              <a:buNone/>
            </a:pPr>
            <a:r>
              <a:rPr b="1" lang="en-US" sz="1800">
                <a:solidFill>
                  <a:schemeClr val="lt1"/>
                </a:solidFill>
                <a:latin typeface="Arial"/>
                <a:ea typeface="Arial"/>
                <a:cs typeface="Arial"/>
                <a:sym typeface="Arial"/>
              </a:rPr>
              <a:t>138</a:t>
            </a:r>
            <a:r>
              <a:rPr lang="en-US" sz="1800">
                <a:solidFill>
                  <a:schemeClr val="lt1"/>
                </a:solidFill>
                <a:latin typeface="Arial"/>
                <a:ea typeface="Arial"/>
                <a:cs typeface="Arial"/>
                <a:sym typeface="Arial"/>
              </a:rPr>
              <a:t>  /  </a:t>
            </a:r>
            <a:r>
              <a:rPr b="1" lang="en-US" sz="1800">
                <a:solidFill>
                  <a:schemeClr val="lt1"/>
                </a:solidFill>
                <a:latin typeface="Arial"/>
                <a:ea typeface="Arial"/>
                <a:cs typeface="Arial"/>
                <a:sym typeface="Arial"/>
              </a:rPr>
              <a:t>102</a:t>
            </a:r>
            <a:r>
              <a:rPr lang="en-US" sz="1800">
                <a:solidFill>
                  <a:schemeClr val="lt1"/>
                </a:solidFill>
                <a:latin typeface="Arial"/>
                <a:ea typeface="Arial"/>
                <a:cs typeface="Arial"/>
                <a:sym typeface="Arial"/>
              </a:rPr>
              <a:t>  /  </a:t>
            </a:r>
            <a:r>
              <a:rPr b="1" lang="en-US" sz="1800">
                <a:solidFill>
                  <a:schemeClr val="lt1"/>
                </a:solidFill>
                <a:latin typeface="Arial"/>
                <a:ea typeface="Arial"/>
                <a:cs typeface="Arial"/>
                <a:sym typeface="Arial"/>
              </a:rPr>
              <a:t>196</a:t>
            </a:r>
            <a:endParaRPr/>
          </a:p>
        </p:txBody>
      </p:sp>
      <p:sp>
        <p:nvSpPr>
          <p:cNvPr id="729" name="Google Shape;729;p76"/>
          <p:cNvSpPr/>
          <p:nvPr/>
        </p:nvSpPr>
        <p:spPr>
          <a:xfrm>
            <a:off x="8097837" y="4194020"/>
            <a:ext cx="2794001" cy="855043"/>
          </a:xfrm>
          <a:prstGeom prst="rect">
            <a:avLst/>
          </a:prstGeom>
          <a:solidFill>
            <a:srgbClr val="C4B2E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LIGHT VIOLET</a:t>
            </a:r>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196</a:t>
            </a:r>
            <a:r>
              <a:rPr lang="en-US" sz="1800">
                <a:solidFill>
                  <a:schemeClr val="dk1"/>
                </a:solidFill>
                <a:latin typeface="Arial"/>
                <a:ea typeface="Arial"/>
                <a:cs typeface="Arial"/>
                <a:sym typeface="Arial"/>
              </a:rPr>
              <a:t>  /  </a:t>
            </a:r>
            <a:r>
              <a:rPr b="1" lang="en-US" sz="1800">
                <a:solidFill>
                  <a:schemeClr val="dk1"/>
                </a:solidFill>
                <a:latin typeface="Arial"/>
                <a:ea typeface="Arial"/>
                <a:cs typeface="Arial"/>
                <a:sym typeface="Arial"/>
              </a:rPr>
              <a:t>178</a:t>
            </a:r>
            <a:r>
              <a:rPr lang="en-US" sz="1800">
                <a:solidFill>
                  <a:schemeClr val="dk1"/>
                </a:solidFill>
                <a:latin typeface="Arial"/>
                <a:ea typeface="Arial"/>
                <a:cs typeface="Arial"/>
                <a:sym typeface="Arial"/>
              </a:rPr>
              <a:t>  /  </a:t>
            </a:r>
            <a:r>
              <a:rPr b="1" lang="en-US" sz="1800">
                <a:solidFill>
                  <a:schemeClr val="dk1"/>
                </a:solidFill>
                <a:latin typeface="Arial"/>
                <a:ea typeface="Arial"/>
                <a:cs typeface="Arial"/>
                <a:sym typeface="Arial"/>
              </a:rPr>
              <a:t>227</a:t>
            </a:r>
            <a:endParaRPr/>
          </a:p>
        </p:txBody>
      </p:sp>
      <p:sp>
        <p:nvSpPr>
          <p:cNvPr id="730" name="Google Shape;730;p76"/>
          <p:cNvSpPr/>
          <p:nvPr/>
        </p:nvSpPr>
        <p:spPr>
          <a:xfrm>
            <a:off x="314325" y="1287463"/>
            <a:ext cx="2787650" cy="846137"/>
          </a:xfrm>
          <a:prstGeom prst="rect">
            <a:avLst/>
          </a:prstGeom>
          <a:solidFill>
            <a:srgbClr val="FF610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Arial"/>
                <a:ea typeface="Arial"/>
                <a:cs typeface="Arial"/>
                <a:sym typeface="Arial"/>
              </a:rPr>
              <a:t>TANGERINE</a:t>
            </a:r>
            <a:endParaRPr/>
          </a:p>
          <a:p>
            <a:pPr indent="0" lvl="0" marL="0" marR="0" rtl="0" algn="l">
              <a:spcBef>
                <a:spcPts val="0"/>
              </a:spcBef>
              <a:spcAft>
                <a:spcPts val="0"/>
              </a:spcAft>
              <a:buNone/>
            </a:pPr>
            <a:r>
              <a:rPr b="1" lang="en-US" sz="1800">
                <a:solidFill>
                  <a:schemeClr val="lt1"/>
                </a:solidFill>
                <a:latin typeface="Arial"/>
                <a:ea typeface="Arial"/>
                <a:cs typeface="Arial"/>
                <a:sym typeface="Arial"/>
              </a:rPr>
              <a:t>255</a:t>
            </a:r>
            <a:r>
              <a:rPr lang="en-US" sz="1800">
                <a:solidFill>
                  <a:schemeClr val="lt1"/>
                </a:solidFill>
                <a:latin typeface="Arial"/>
                <a:ea typeface="Arial"/>
                <a:cs typeface="Arial"/>
                <a:sym typeface="Arial"/>
              </a:rPr>
              <a:t>  /  </a:t>
            </a:r>
            <a:r>
              <a:rPr b="1" lang="en-US" sz="1800">
                <a:solidFill>
                  <a:schemeClr val="lt1"/>
                </a:solidFill>
                <a:latin typeface="Arial"/>
                <a:ea typeface="Arial"/>
                <a:cs typeface="Arial"/>
                <a:sym typeface="Arial"/>
              </a:rPr>
              <a:t>97</a:t>
            </a:r>
            <a:r>
              <a:rPr lang="en-US" sz="1800">
                <a:solidFill>
                  <a:schemeClr val="lt1"/>
                </a:solidFill>
                <a:latin typeface="Arial"/>
                <a:ea typeface="Arial"/>
                <a:cs typeface="Arial"/>
                <a:sym typeface="Arial"/>
              </a:rPr>
              <a:t>  /  </a:t>
            </a:r>
            <a:r>
              <a:rPr b="1" lang="en-US" sz="1800">
                <a:solidFill>
                  <a:schemeClr val="lt1"/>
                </a:solidFill>
                <a:latin typeface="Arial"/>
                <a:ea typeface="Arial"/>
                <a:cs typeface="Arial"/>
                <a:sym typeface="Arial"/>
              </a:rPr>
              <a:t>15</a:t>
            </a:r>
            <a:endParaRPr/>
          </a:p>
        </p:txBody>
      </p:sp>
      <p:sp>
        <p:nvSpPr>
          <p:cNvPr id="731" name="Google Shape;731;p76"/>
          <p:cNvSpPr/>
          <p:nvPr/>
        </p:nvSpPr>
        <p:spPr>
          <a:xfrm>
            <a:off x="314325" y="2252663"/>
            <a:ext cx="2787650" cy="863600"/>
          </a:xfrm>
          <a:prstGeom prst="rect">
            <a:avLst/>
          </a:prstGeom>
          <a:solidFill>
            <a:srgbClr val="DD300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Arial"/>
                <a:ea typeface="Arial"/>
                <a:cs typeface="Arial"/>
                <a:sym typeface="Arial"/>
              </a:rPr>
              <a:t>DARK TANGERINE</a:t>
            </a:r>
            <a:endParaRPr/>
          </a:p>
          <a:p>
            <a:pPr indent="0" lvl="0" marL="0" marR="0" rtl="0" algn="l">
              <a:spcBef>
                <a:spcPts val="0"/>
              </a:spcBef>
              <a:spcAft>
                <a:spcPts val="0"/>
              </a:spcAft>
              <a:buNone/>
            </a:pPr>
            <a:r>
              <a:rPr b="1" lang="en-US" sz="1800">
                <a:solidFill>
                  <a:schemeClr val="lt1"/>
                </a:solidFill>
                <a:latin typeface="Arial"/>
                <a:ea typeface="Arial"/>
                <a:cs typeface="Arial"/>
                <a:sym typeface="Arial"/>
              </a:rPr>
              <a:t>221</a:t>
            </a:r>
            <a:r>
              <a:rPr lang="en-US" sz="1800">
                <a:solidFill>
                  <a:schemeClr val="lt1"/>
                </a:solidFill>
                <a:latin typeface="Arial"/>
                <a:ea typeface="Arial"/>
                <a:cs typeface="Arial"/>
                <a:sym typeface="Arial"/>
              </a:rPr>
              <a:t>  /  </a:t>
            </a:r>
            <a:r>
              <a:rPr b="1" lang="en-US" sz="1800">
                <a:solidFill>
                  <a:schemeClr val="lt1"/>
                </a:solidFill>
                <a:latin typeface="Arial"/>
                <a:ea typeface="Arial"/>
                <a:cs typeface="Arial"/>
                <a:sym typeface="Arial"/>
              </a:rPr>
              <a:t>49</a:t>
            </a:r>
            <a:r>
              <a:rPr lang="en-US" sz="1800">
                <a:solidFill>
                  <a:schemeClr val="lt1"/>
                </a:solidFill>
                <a:latin typeface="Arial"/>
                <a:ea typeface="Arial"/>
                <a:cs typeface="Arial"/>
                <a:sym typeface="Arial"/>
              </a:rPr>
              <a:t>  /  </a:t>
            </a:r>
            <a:r>
              <a:rPr b="1" lang="en-US" sz="1800">
                <a:solidFill>
                  <a:schemeClr val="lt1"/>
                </a:solidFill>
                <a:latin typeface="Arial"/>
                <a:ea typeface="Arial"/>
                <a:cs typeface="Arial"/>
                <a:sym typeface="Arial"/>
              </a:rPr>
              <a:t>11</a:t>
            </a:r>
            <a:endParaRPr/>
          </a:p>
        </p:txBody>
      </p:sp>
      <p:sp>
        <p:nvSpPr>
          <p:cNvPr id="732" name="Google Shape;732;p76"/>
          <p:cNvSpPr/>
          <p:nvPr/>
        </p:nvSpPr>
        <p:spPr>
          <a:xfrm>
            <a:off x="314325" y="3235326"/>
            <a:ext cx="2787650" cy="846137"/>
          </a:xfrm>
          <a:prstGeom prst="rect">
            <a:avLst/>
          </a:prstGeom>
          <a:solidFill>
            <a:srgbClr val="FF94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Arial"/>
                <a:ea typeface="Arial"/>
                <a:cs typeface="Arial"/>
                <a:sym typeface="Arial"/>
              </a:rPr>
              <a:t>MID TANGRINE</a:t>
            </a:r>
            <a:endParaRPr/>
          </a:p>
          <a:p>
            <a:pPr indent="0" lvl="0" marL="0" marR="0" rtl="0" algn="l">
              <a:spcBef>
                <a:spcPts val="0"/>
              </a:spcBef>
              <a:spcAft>
                <a:spcPts val="0"/>
              </a:spcAft>
              <a:buNone/>
            </a:pPr>
            <a:r>
              <a:rPr b="1" lang="en-US" sz="1800">
                <a:solidFill>
                  <a:schemeClr val="lt1"/>
                </a:solidFill>
                <a:latin typeface="Arial"/>
                <a:ea typeface="Arial"/>
                <a:cs typeface="Arial"/>
                <a:sym typeface="Arial"/>
              </a:rPr>
              <a:t>255</a:t>
            </a:r>
            <a:r>
              <a:rPr lang="en-US" sz="1800">
                <a:solidFill>
                  <a:schemeClr val="lt1"/>
                </a:solidFill>
                <a:latin typeface="Arial"/>
                <a:ea typeface="Arial"/>
                <a:cs typeface="Arial"/>
                <a:sym typeface="Arial"/>
              </a:rPr>
              <a:t>  /  </a:t>
            </a:r>
            <a:r>
              <a:rPr b="1" lang="en-US" sz="1800">
                <a:solidFill>
                  <a:schemeClr val="lt1"/>
                </a:solidFill>
                <a:latin typeface="Arial"/>
                <a:ea typeface="Arial"/>
                <a:cs typeface="Arial"/>
                <a:sym typeface="Arial"/>
              </a:rPr>
              <a:t>148</a:t>
            </a:r>
            <a:r>
              <a:rPr lang="en-US" sz="1800">
                <a:solidFill>
                  <a:schemeClr val="lt1"/>
                </a:solidFill>
                <a:latin typeface="Arial"/>
                <a:ea typeface="Arial"/>
                <a:cs typeface="Arial"/>
                <a:sym typeface="Arial"/>
              </a:rPr>
              <a:t>  /  </a:t>
            </a:r>
            <a:r>
              <a:rPr b="1" lang="en-US" sz="1800">
                <a:solidFill>
                  <a:schemeClr val="lt1"/>
                </a:solidFill>
                <a:latin typeface="Arial"/>
                <a:ea typeface="Arial"/>
                <a:cs typeface="Arial"/>
                <a:sym typeface="Arial"/>
              </a:rPr>
              <a:t>97</a:t>
            </a:r>
            <a:endParaRPr/>
          </a:p>
        </p:txBody>
      </p:sp>
      <p:sp>
        <p:nvSpPr>
          <p:cNvPr id="733" name="Google Shape;733;p76"/>
          <p:cNvSpPr/>
          <p:nvPr/>
        </p:nvSpPr>
        <p:spPr>
          <a:xfrm>
            <a:off x="314325" y="4194280"/>
            <a:ext cx="2787650" cy="863601"/>
          </a:xfrm>
          <a:prstGeom prst="rect">
            <a:avLst/>
          </a:prstGeom>
          <a:solidFill>
            <a:srgbClr val="FFC9B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LIGHT TANGERINE</a:t>
            </a:r>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255</a:t>
            </a:r>
            <a:r>
              <a:rPr lang="en-US" sz="1800">
                <a:solidFill>
                  <a:schemeClr val="dk1"/>
                </a:solidFill>
                <a:latin typeface="Arial"/>
                <a:ea typeface="Arial"/>
                <a:cs typeface="Arial"/>
                <a:sym typeface="Arial"/>
              </a:rPr>
              <a:t>  /  </a:t>
            </a:r>
            <a:r>
              <a:rPr b="1" lang="en-US" sz="1800">
                <a:solidFill>
                  <a:schemeClr val="dk1"/>
                </a:solidFill>
                <a:latin typeface="Arial"/>
                <a:ea typeface="Arial"/>
                <a:cs typeface="Arial"/>
                <a:sym typeface="Arial"/>
              </a:rPr>
              <a:t>201</a:t>
            </a:r>
            <a:r>
              <a:rPr lang="en-US" sz="1800">
                <a:solidFill>
                  <a:schemeClr val="dk1"/>
                </a:solidFill>
                <a:latin typeface="Arial"/>
                <a:ea typeface="Arial"/>
                <a:cs typeface="Arial"/>
                <a:sym typeface="Arial"/>
              </a:rPr>
              <a:t>  /  </a:t>
            </a:r>
            <a:r>
              <a:rPr b="1" lang="en-US" sz="1800">
                <a:solidFill>
                  <a:schemeClr val="dk1"/>
                </a:solidFill>
                <a:latin typeface="Arial"/>
                <a:ea typeface="Arial"/>
                <a:cs typeface="Arial"/>
                <a:sym typeface="Arial"/>
              </a:rPr>
              <a:t>176</a:t>
            </a:r>
            <a:endParaRPr/>
          </a:p>
        </p:txBody>
      </p:sp>
      <p:sp>
        <p:nvSpPr>
          <p:cNvPr id="734" name="Google Shape;734;p76"/>
          <p:cNvSpPr/>
          <p:nvPr/>
        </p:nvSpPr>
        <p:spPr>
          <a:xfrm>
            <a:off x="4190999" y="1287463"/>
            <a:ext cx="2809875" cy="846137"/>
          </a:xfrm>
          <a:prstGeom prst="rect">
            <a:avLst/>
          </a:prstGeom>
          <a:solidFill>
            <a:srgbClr val="05BFE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Arial"/>
                <a:ea typeface="Arial"/>
                <a:cs typeface="Arial"/>
                <a:sym typeface="Arial"/>
              </a:rPr>
              <a:t>AQUA</a:t>
            </a:r>
            <a:endParaRPr/>
          </a:p>
          <a:p>
            <a:pPr indent="0" lvl="0" marL="0" marR="0" rtl="0" algn="l">
              <a:spcBef>
                <a:spcPts val="0"/>
              </a:spcBef>
              <a:spcAft>
                <a:spcPts val="0"/>
              </a:spcAft>
              <a:buNone/>
            </a:pPr>
            <a:r>
              <a:rPr b="1" lang="en-US" sz="1800">
                <a:solidFill>
                  <a:schemeClr val="lt1"/>
                </a:solidFill>
                <a:latin typeface="Arial"/>
                <a:ea typeface="Arial"/>
                <a:cs typeface="Arial"/>
                <a:sym typeface="Arial"/>
              </a:rPr>
              <a:t>5</a:t>
            </a:r>
            <a:r>
              <a:rPr lang="en-US" sz="1800">
                <a:solidFill>
                  <a:schemeClr val="lt1"/>
                </a:solidFill>
                <a:latin typeface="Arial"/>
                <a:ea typeface="Arial"/>
                <a:cs typeface="Arial"/>
                <a:sym typeface="Arial"/>
              </a:rPr>
              <a:t>  /  </a:t>
            </a:r>
            <a:r>
              <a:rPr b="1" lang="en-US" sz="1800">
                <a:solidFill>
                  <a:schemeClr val="lt1"/>
                </a:solidFill>
                <a:latin typeface="Arial"/>
                <a:ea typeface="Arial"/>
                <a:cs typeface="Arial"/>
                <a:sym typeface="Arial"/>
              </a:rPr>
              <a:t>191</a:t>
            </a:r>
            <a:r>
              <a:rPr lang="en-US" sz="1800">
                <a:solidFill>
                  <a:schemeClr val="lt1"/>
                </a:solidFill>
                <a:latin typeface="Arial"/>
                <a:ea typeface="Arial"/>
                <a:cs typeface="Arial"/>
                <a:sym typeface="Arial"/>
              </a:rPr>
              <a:t>  /  </a:t>
            </a:r>
            <a:r>
              <a:rPr b="1" lang="en-US" sz="1800">
                <a:solidFill>
                  <a:schemeClr val="lt1"/>
                </a:solidFill>
                <a:latin typeface="Arial"/>
                <a:ea typeface="Arial"/>
                <a:cs typeface="Arial"/>
                <a:sym typeface="Arial"/>
              </a:rPr>
              <a:t>224</a:t>
            </a:r>
            <a:endParaRPr/>
          </a:p>
        </p:txBody>
      </p:sp>
      <p:sp>
        <p:nvSpPr>
          <p:cNvPr id="735" name="Google Shape;735;p76"/>
          <p:cNvSpPr/>
          <p:nvPr/>
        </p:nvSpPr>
        <p:spPr>
          <a:xfrm>
            <a:off x="4191000" y="2252663"/>
            <a:ext cx="2809876" cy="863600"/>
          </a:xfrm>
          <a:prstGeom prst="rect">
            <a:avLst/>
          </a:prstGeom>
          <a:solidFill>
            <a:srgbClr val="0080A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Arial"/>
                <a:ea typeface="Arial"/>
                <a:cs typeface="Arial"/>
                <a:sym typeface="Arial"/>
              </a:rPr>
              <a:t>DARK AQUA</a:t>
            </a:r>
            <a:endParaRPr/>
          </a:p>
          <a:p>
            <a:pPr indent="0" lvl="0" marL="0" marR="0" rtl="0" algn="l">
              <a:spcBef>
                <a:spcPts val="0"/>
              </a:spcBef>
              <a:spcAft>
                <a:spcPts val="0"/>
              </a:spcAft>
              <a:buNone/>
            </a:pPr>
            <a:r>
              <a:rPr b="1" lang="en-US" sz="1800">
                <a:solidFill>
                  <a:schemeClr val="lt1"/>
                </a:solidFill>
                <a:latin typeface="Arial"/>
                <a:ea typeface="Arial"/>
                <a:cs typeface="Arial"/>
                <a:sym typeface="Arial"/>
              </a:rPr>
              <a:t>0</a:t>
            </a:r>
            <a:r>
              <a:rPr lang="en-US" sz="1800">
                <a:solidFill>
                  <a:schemeClr val="lt1"/>
                </a:solidFill>
                <a:latin typeface="Arial"/>
                <a:ea typeface="Arial"/>
                <a:cs typeface="Arial"/>
                <a:sym typeface="Arial"/>
              </a:rPr>
              <a:t>  /  </a:t>
            </a:r>
            <a:r>
              <a:rPr b="1" lang="en-US" sz="1800">
                <a:solidFill>
                  <a:schemeClr val="lt1"/>
                </a:solidFill>
                <a:latin typeface="Arial"/>
                <a:ea typeface="Arial"/>
                <a:cs typeface="Arial"/>
                <a:sym typeface="Arial"/>
              </a:rPr>
              <a:t>128</a:t>
            </a:r>
            <a:r>
              <a:rPr lang="en-US" sz="1800">
                <a:solidFill>
                  <a:schemeClr val="lt1"/>
                </a:solidFill>
                <a:latin typeface="Arial"/>
                <a:ea typeface="Arial"/>
                <a:cs typeface="Arial"/>
                <a:sym typeface="Arial"/>
              </a:rPr>
              <a:t>  /  </a:t>
            </a:r>
            <a:r>
              <a:rPr b="1" lang="en-US" sz="1800">
                <a:solidFill>
                  <a:schemeClr val="lt1"/>
                </a:solidFill>
                <a:latin typeface="Arial"/>
                <a:ea typeface="Arial"/>
                <a:cs typeface="Arial"/>
                <a:sym typeface="Arial"/>
              </a:rPr>
              <a:t>168</a:t>
            </a:r>
            <a:endParaRPr/>
          </a:p>
        </p:txBody>
      </p:sp>
      <p:sp>
        <p:nvSpPr>
          <p:cNvPr id="736" name="Google Shape;736;p76"/>
          <p:cNvSpPr/>
          <p:nvPr/>
        </p:nvSpPr>
        <p:spPr>
          <a:xfrm>
            <a:off x="4191000" y="3235326"/>
            <a:ext cx="2809876" cy="863600"/>
          </a:xfrm>
          <a:prstGeom prst="rect">
            <a:avLst/>
          </a:prstGeom>
          <a:solidFill>
            <a:srgbClr val="59D4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Arial"/>
                <a:ea typeface="Arial"/>
                <a:cs typeface="Arial"/>
                <a:sym typeface="Arial"/>
              </a:rPr>
              <a:t>MID AQUA</a:t>
            </a:r>
            <a:endParaRPr/>
          </a:p>
          <a:p>
            <a:pPr indent="0" lvl="0" marL="0" marR="0" rtl="0" algn="l">
              <a:spcBef>
                <a:spcPts val="0"/>
              </a:spcBef>
              <a:spcAft>
                <a:spcPts val="0"/>
              </a:spcAft>
              <a:buNone/>
            </a:pPr>
            <a:r>
              <a:rPr b="1" lang="en-US" sz="1800">
                <a:solidFill>
                  <a:schemeClr val="lt1"/>
                </a:solidFill>
                <a:latin typeface="Arial"/>
                <a:ea typeface="Arial"/>
                <a:cs typeface="Arial"/>
                <a:sym typeface="Arial"/>
              </a:rPr>
              <a:t>89</a:t>
            </a:r>
            <a:r>
              <a:rPr lang="en-US" sz="1800">
                <a:solidFill>
                  <a:schemeClr val="lt1"/>
                </a:solidFill>
                <a:latin typeface="Arial"/>
                <a:ea typeface="Arial"/>
                <a:cs typeface="Arial"/>
                <a:sym typeface="Arial"/>
              </a:rPr>
              <a:t>  /  </a:t>
            </a:r>
            <a:r>
              <a:rPr b="1" lang="en-US" sz="1800">
                <a:solidFill>
                  <a:schemeClr val="lt1"/>
                </a:solidFill>
                <a:latin typeface="Arial"/>
                <a:ea typeface="Arial"/>
                <a:cs typeface="Arial"/>
                <a:sym typeface="Arial"/>
              </a:rPr>
              <a:t>212</a:t>
            </a:r>
            <a:r>
              <a:rPr lang="en-US" sz="1800">
                <a:solidFill>
                  <a:schemeClr val="lt1"/>
                </a:solidFill>
                <a:latin typeface="Arial"/>
                <a:ea typeface="Arial"/>
                <a:cs typeface="Arial"/>
                <a:sym typeface="Arial"/>
              </a:rPr>
              <a:t>  /  </a:t>
            </a:r>
            <a:r>
              <a:rPr b="1" lang="en-US" sz="1800">
                <a:solidFill>
                  <a:schemeClr val="lt1"/>
                </a:solidFill>
                <a:latin typeface="Arial"/>
                <a:ea typeface="Arial"/>
                <a:cs typeface="Arial"/>
                <a:sym typeface="Arial"/>
              </a:rPr>
              <a:t>235</a:t>
            </a:r>
            <a:endParaRPr/>
          </a:p>
        </p:txBody>
      </p:sp>
      <p:sp>
        <p:nvSpPr>
          <p:cNvPr id="737" name="Google Shape;737;p76"/>
          <p:cNvSpPr/>
          <p:nvPr/>
        </p:nvSpPr>
        <p:spPr>
          <a:xfrm>
            <a:off x="4191001" y="4217989"/>
            <a:ext cx="2809873" cy="831074"/>
          </a:xfrm>
          <a:prstGeom prst="rect">
            <a:avLst/>
          </a:prstGeom>
          <a:solidFill>
            <a:srgbClr val="ABE8F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LIGHT AQUA</a:t>
            </a:r>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171</a:t>
            </a:r>
            <a:r>
              <a:rPr lang="en-US" sz="1800">
                <a:solidFill>
                  <a:schemeClr val="dk1"/>
                </a:solidFill>
                <a:latin typeface="Arial"/>
                <a:ea typeface="Arial"/>
                <a:cs typeface="Arial"/>
                <a:sym typeface="Arial"/>
              </a:rPr>
              <a:t>  /  </a:t>
            </a:r>
            <a:r>
              <a:rPr b="1" lang="en-US" sz="1800">
                <a:solidFill>
                  <a:schemeClr val="dk1"/>
                </a:solidFill>
                <a:latin typeface="Arial"/>
                <a:ea typeface="Arial"/>
                <a:cs typeface="Arial"/>
                <a:sym typeface="Arial"/>
              </a:rPr>
              <a:t>232</a:t>
            </a:r>
            <a:r>
              <a:rPr lang="en-US" sz="1800">
                <a:solidFill>
                  <a:schemeClr val="dk1"/>
                </a:solidFill>
                <a:latin typeface="Arial"/>
                <a:ea typeface="Arial"/>
                <a:cs typeface="Arial"/>
                <a:sym typeface="Arial"/>
              </a:rPr>
              <a:t>  /  </a:t>
            </a:r>
            <a:r>
              <a:rPr b="1" lang="en-US" sz="1800">
                <a:solidFill>
                  <a:schemeClr val="dk1"/>
                </a:solidFill>
                <a:latin typeface="Arial"/>
                <a:ea typeface="Arial"/>
                <a:cs typeface="Arial"/>
                <a:sym typeface="Arial"/>
              </a:rPr>
              <a:t>245</a:t>
            </a:r>
            <a:endParaRPr/>
          </a:p>
        </p:txBody>
      </p:sp>
      <p:sp>
        <p:nvSpPr>
          <p:cNvPr id="738" name="Google Shape;738;p76"/>
          <p:cNvSpPr/>
          <p:nvPr/>
        </p:nvSpPr>
        <p:spPr>
          <a:xfrm>
            <a:off x="8097837" y="5192007"/>
            <a:ext cx="2794001" cy="846137"/>
          </a:xfrm>
          <a:prstGeom prst="rect">
            <a:avLst/>
          </a:prstGeom>
          <a:solidFill>
            <a:srgbClr val="E5DCF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VIOLET BACKGROUND</a:t>
            </a:r>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229</a:t>
            </a:r>
            <a:r>
              <a:rPr lang="en-US" sz="1800">
                <a:solidFill>
                  <a:schemeClr val="dk1"/>
                </a:solidFill>
                <a:latin typeface="Arial"/>
                <a:ea typeface="Arial"/>
                <a:cs typeface="Arial"/>
                <a:sym typeface="Arial"/>
              </a:rPr>
              <a:t>  /  </a:t>
            </a:r>
            <a:r>
              <a:rPr b="1" lang="en-US" sz="1800">
                <a:solidFill>
                  <a:schemeClr val="dk1"/>
                </a:solidFill>
                <a:latin typeface="Arial"/>
                <a:ea typeface="Arial"/>
                <a:cs typeface="Arial"/>
                <a:sym typeface="Arial"/>
              </a:rPr>
              <a:t>220</a:t>
            </a:r>
            <a:r>
              <a:rPr lang="en-US" sz="1800">
                <a:solidFill>
                  <a:schemeClr val="dk1"/>
                </a:solidFill>
                <a:latin typeface="Arial"/>
                <a:ea typeface="Arial"/>
                <a:cs typeface="Arial"/>
                <a:sym typeface="Arial"/>
              </a:rPr>
              <a:t>  /  </a:t>
            </a:r>
            <a:r>
              <a:rPr b="1" lang="en-US" sz="1800">
                <a:solidFill>
                  <a:schemeClr val="dk1"/>
                </a:solidFill>
                <a:latin typeface="Arial"/>
                <a:ea typeface="Arial"/>
                <a:cs typeface="Arial"/>
                <a:sym typeface="Arial"/>
              </a:rPr>
              <a:t>242</a:t>
            </a:r>
            <a:endParaRPr/>
          </a:p>
        </p:txBody>
      </p:sp>
      <p:sp>
        <p:nvSpPr>
          <p:cNvPr id="739" name="Google Shape;739;p76"/>
          <p:cNvSpPr/>
          <p:nvPr/>
        </p:nvSpPr>
        <p:spPr>
          <a:xfrm>
            <a:off x="314325" y="5181600"/>
            <a:ext cx="2787650" cy="856544"/>
          </a:xfrm>
          <a:prstGeom prst="rect">
            <a:avLst/>
          </a:prstGeom>
          <a:solidFill>
            <a:srgbClr val="FFE7D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TANGERINE BACKGROUND</a:t>
            </a:r>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255</a:t>
            </a:r>
            <a:r>
              <a:rPr lang="en-US" sz="1800">
                <a:solidFill>
                  <a:schemeClr val="dk1"/>
                </a:solidFill>
                <a:latin typeface="Arial"/>
                <a:ea typeface="Arial"/>
                <a:cs typeface="Arial"/>
                <a:sym typeface="Arial"/>
              </a:rPr>
              <a:t>  /  </a:t>
            </a:r>
            <a:r>
              <a:rPr b="1" lang="en-US" sz="1800">
                <a:solidFill>
                  <a:schemeClr val="dk1"/>
                </a:solidFill>
                <a:latin typeface="Arial"/>
                <a:ea typeface="Arial"/>
                <a:cs typeface="Arial"/>
                <a:sym typeface="Arial"/>
              </a:rPr>
              <a:t>231</a:t>
            </a:r>
            <a:r>
              <a:rPr lang="en-US" sz="1800">
                <a:solidFill>
                  <a:schemeClr val="dk1"/>
                </a:solidFill>
                <a:latin typeface="Arial"/>
                <a:ea typeface="Arial"/>
                <a:cs typeface="Arial"/>
                <a:sym typeface="Arial"/>
              </a:rPr>
              <a:t>  /  </a:t>
            </a:r>
            <a:r>
              <a:rPr b="1" lang="en-US" sz="1800">
                <a:solidFill>
                  <a:schemeClr val="dk1"/>
                </a:solidFill>
                <a:latin typeface="Arial"/>
                <a:ea typeface="Arial"/>
                <a:cs typeface="Arial"/>
                <a:sym typeface="Arial"/>
              </a:rPr>
              <a:t>219</a:t>
            </a:r>
            <a:endParaRPr/>
          </a:p>
        </p:txBody>
      </p:sp>
      <p:sp>
        <p:nvSpPr>
          <p:cNvPr id="740" name="Google Shape;740;p76"/>
          <p:cNvSpPr/>
          <p:nvPr/>
        </p:nvSpPr>
        <p:spPr>
          <a:xfrm>
            <a:off x="4191000" y="5181599"/>
            <a:ext cx="2809874" cy="856545"/>
          </a:xfrm>
          <a:prstGeom prst="rect">
            <a:avLst/>
          </a:prstGeom>
          <a:solidFill>
            <a:srgbClr val="DAF5F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AQUA BACKGROUND</a:t>
            </a:r>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218</a:t>
            </a:r>
            <a:r>
              <a:rPr lang="en-US" sz="1800">
                <a:solidFill>
                  <a:schemeClr val="dk1"/>
                </a:solidFill>
                <a:latin typeface="Arial"/>
                <a:ea typeface="Arial"/>
                <a:cs typeface="Arial"/>
                <a:sym typeface="Arial"/>
              </a:rPr>
              <a:t>  /  </a:t>
            </a:r>
            <a:r>
              <a:rPr b="1" lang="en-US" sz="1800">
                <a:solidFill>
                  <a:schemeClr val="dk1"/>
                </a:solidFill>
                <a:latin typeface="Arial"/>
                <a:ea typeface="Arial"/>
                <a:cs typeface="Arial"/>
                <a:sym typeface="Arial"/>
              </a:rPr>
              <a:t>245</a:t>
            </a:r>
            <a:r>
              <a:rPr lang="en-US" sz="1800">
                <a:solidFill>
                  <a:schemeClr val="dk1"/>
                </a:solidFill>
                <a:latin typeface="Arial"/>
                <a:ea typeface="Arial"/>
                <a:cs typeface="Arial"/>
                <a:sym typeface="Arial"/>
              </a:rPr>
              <a:t>  /  </a:t>
            </a:r>
            <a:r>
              <a:rPr b="1" lang="en-US" sz="1800">
                <a:solidFill>
                  <a:schemeClr val="dk1"/>
                </a:solidFill>
                <a:latin typeface="Arial"/>
                <a:ea typeface="Arial"/>
                <a:cs typeface="Arial"/>
                <a:sym typeface="Arial"/>
              </a:rPr>
              <a:t>250</a:t>
            </a:r>
            <a:endParaRPr/>
          </a:p>
        </p:txBody>
      </p:sp>
      <p:pic>
        <p:nvPicPr>
          <p:cNvPr descr="A close up of a logo&#10;&#10;Description automatically generated" id="741" name="Google Shape;741;p76"/>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sp>
        <p:nvSpPr>
          <p:cNvPr id="742" name="Google Shape;742;p76"/>
          <p:cNvSpPr txBox="1"/>
          <p:nvPr/>
        </p:nvSpPr>
        <p:spPr>
          <a:xfrm>
            <a:off x="314325" y="307975"/>
            <a:ext cx="11558588"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PMI RGB COLOR PALETTE</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To quickly select a color you may copy and paste a color square or use the eyedropper. </a:t>
            </a:r>
            <a:endParaRPr/>
          </a:p>
        </p:txBody>
      </p:sp>
      <p:sp>
        <p:nvSpPr>
          <p:cNvPr id="743" name="Google Shape;743;p76"/>
          <p:cNvSpPr/>
          <p:nvPr/>
        </p:nvSpPr>
        <p:spPr>
          <a:xfrm>
            <a:off x="3225800" y="1287463"/>
            <a:ext cx="852219" cy="863601"/>
          </a:xfrm>
          <a:prstGeom prst="rect">
            <a:avLst/>
          </a:prstGeom>
          <a:solidFill>
            <a:srgbClr val="FF610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800">
              <a:solidFill>
                <a:schemeClr val="lt1"/>
              </a:solidFill>
              <a:latin typeface="Sura"/>
              <a:ea typeface="Sura"/>
              <a:cs typeface="Sura"/>
              <a:sym typeface="Sura"/>
            </a:endParaRPr>
          </a:p>
        </p:txBody>
      </p:sp>
      <p:sp>
        <p:nvSpPr>
          <p:cNvPr id="744" name="Google Shape;744;p76"/>
          <p:cNvSpPr/>
          <p:nvPr/>
        </p:nvSpPr>
        <p:spPr>
          <a:xfrm>
            <a:off x="3225799" y="2268537"/>
            <a:ext cx="852219" cy="847725"/>
          </a:xfrm>
          <a:prstGeom prst="rect">
            <a:avLst/>
          </a:prstGeom>
          <a:solidFill>
            <a:srgbClr val="DD300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800">
              <a:solidFill>
                <a:schemeClr val="lt1"/>
              </a:solidFill>
              <a:latin typeface="Sura"/>
              <a:ea typeface="Sura"/>
              <a:cs typeface="Sura"/>
              <a:sym typeface="Sura"/>
            </a:endParaRPr>
          </a:p>
        </p:txBody>
      </p:sp>
      <p:sp>
        <p:nvSpPr>
          <p:cNvPr id="745" name="Google Shape;745;p76"/>
          <p:cNvSpPr/>
          <p:nvPr/>
        </p:nvSpPr>
        <p:spPr>
          <a:xfrm>
            <a:off x="3225799" y="3248800"/>
            <a:ext cx="852219" cy="847725"/>
          </a:xfrm>
          <a:prstGeom prst="rect">
            <a:avLst/>
          </a:prstGeom>
          <a:solidFill>
            <a:srgbClr val="FF94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800">
              <a:solidFill>
                <a:schemeClr val="lt1"/>
              </a:solidFill>
              <a:latin typeface="Sura"/>
              <a:ea typeface="Sura"/>
              <a:cs typeface="Sura"/>
              <a:sym typeface="Sura"/>
            </a:endParaRPr>
          </a:p>
        </p:txBody>
      </p:sp>
      <p:sp>
        <p:nvSpPr>
          <p:cNvPr id="746" name="Google Shape;746;p76"/>
          <p:cNvSpPr/>
          <p:nvPr/>
        </p:nvSpPr>
        <p:spPr>
          <a:xfrm>
            <a:off x="3225799" y="4198938"/>
            <a:ext cx="852219" cy="889070"/>
          </a:xfrm>
          <a:prstGeom prst="rect">
            <a:avLst/>
          </a:prstGeom>
          <a:solidFill>
            <a:srgbClr val="FFC9B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800">
              <a:solidFill>
                <a:schemeClr val="dk1"/>
              </a:solidFill>
              <a:latin typeface="Sura"/>
              <a:ea typeface="Sura"/>
              <a:cs typeface="Sura"/>
              <a:sym typeface="Sura"/>
            </a:endParaRPr>
          </a:p>
        </p:txBody>
      </p:sp>
      <p:sp>
        <p:nvSpPr>
          <p:cNvPr id="747" name="Google Shape;747;p76"/>
          <p:cNvSpPr/>
          <p:nvPr/>
        </p:nvSpPr>
        <p:spPr>
          <a:xfrm>
            <a:off x="3225799" y="5181599"/>
            <a:ext cx="852219" cy="856545"/>
          </a:xfrm>
          <a:prstGeom prst="rect">
            <a:avLst/>
          </a:prstGeom>
          <a:solidFill>
            <a:srgbClr val="FFE7D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800">
              <a:solidFill>
                <a:schemeClr val="dk1"/>
              </a:solidFill>
              <a:latin typeface="Sura"/>
              <a:ea typeface="Sura"/>
              <a:cs typeface="Sura"/>
              <a:sym typeface="Sura"/>
            </a:endParaRPr>
          </a:p>
        </p:txBody>
      </p:sp>
      <p:sp>
        <p:nvSpPr>
          <p:cNvPr id="748" name="Google Shape;748;p76"/>
          <p:cNvSpPr/>
          <p:nvPr/>
        </p:nvSpPr>
        <p:spPr>
          <a:xfrm>
            <a:off x="7124699" y="1287463"/>
            <a:ext cx="872769" cy="863601"/>
          </a:xfrm>
          <a:prstGeom prst="rect">
            <a:avLst/>
          </a:prstGeom>
          <a:solidFill>
            <a:srgbClr val="05BFE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800">
              <a:solidFill>
                <a:schemeClr val="lt1"/>
              </a:solidFill>
              <a:latin typeface="Sura"/>
              <a:ea typeface="Sura"/>
              <a:cs typeface="Sura"/>
              <a:sym typeface="Sura"/>
            </a:endParaRPr>
          </a:p>
        </p:txBody>
      </p:sp>
      <p:sp>
        <p:nvSpPr>
          <p:cNvPr id="749" name="Google Shape;749;p76"/>
          <p:cNvSpPr/>
          <p:nvPr/>
        </p:nvSpPr>
        <p:spPr>
          <a:xfrm>
            <a:off x="7124699" y="2252663"/>
            <a:ext cx="872769" cy="863600"/>
          </a:xfrm>
          <a:prstGeom prst="rect">
            <a:avLst/>
          </a:prstGeom>
          <a:solidFill>
            <a:srgbClr val="0080A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800">
              <a:solidFill>
                <a:schemeClr val="lt1"/>
              </a:solidFill>
              <a:latin typeface="Sura"/>
              <a:ea typeface="Sura"/>
              <a:cs typeface="Sura"/>
              <a:sym typeface="Sura"/>
            </a:endParaRPr>
          </a:p>
        </p:txBody>
      </p:sp>
      <p:sp>
        <p:nvSpPr>
          <p:cNvPr id="750" name="Google Shape;750;p76"/>
          <p:cNvSpPr/>
          <p:nvPr/>
        </p:nvSpPr>
        <p:spPr>
          <a:xfrm>
            <a:off x="7124699" y="3233738"/>
            <a:ext cx="872769" cy="847725"/>
          </a:xfrm>
          <a:prstGeom prst="rect">
            <a:avLst/>
          </a:prstGeom>
          <a:solidFill>
            <a:srgbClr val="59D4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800">
              <a:solidFill>
                <a:schemeClr val="lt1"/>
              </a:solidFill>
              <a:latin typeface="Sura"/>
              <a:ea typeface="Sura"/>
              <a:cs typeface="Sura"/>
              <a:sym typeface="Sura"/>
            </a:endParaRPr>
          </a:p>
        </p:txBody>
      </p:sp>
      <p:sp>
        <p:nvSpPr>
          <p:cNvPr id="751" name="Google Shape;751;p76"/>
          <p:cNvSpPr/>
          <p:nvPr/>
        </p:nvSpPr>
        <p:spPr>
          <a:xfrm>
            <a:off x="7124699" y="4198938"/>
            <a:ext cx="872769" cy="863600"/>
          </a:xfrm>
          <a:prstGeom prst="rect">
            <a:avLst/>
          </a:prstGeom>
          <a:solidFill>
            <a:srgbClr val="ABE8F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800">
              <a:solidFill>
                <a:schemeClr val="dk1"/>
              </a:solidFill>
              <a:latin typeface="Sura"/>
              <a:ea typeface="Sura"/>
              <a:cs typeface="Sura"/>
              <a:sym typeface="Sura"/>
            </a:endParaRPr>
          </a:p>
        </p:txBody>
      </p:sp>
      <p:sp>
        <p:nvSpPr>
          <p:cNvPr id="752" name="Google Shape;752;p76"/>
          <p:cNvSpPr/>
          <p:nvPr/>
        </p:nvSpPr>
        <p:spPr>
          <a:xfrm>
            <a:off x="7124699" y="5174543"/>
            <a:ext cx="872769" cy="861133"/>
          </a:xfrm>
          <a:prstGeom prst="rect">
            <a:avLst/>
          </a:prstGeom>
          <a:solidFill>
            <a:srgbClr val="DAF5F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800">
              <a:solidFill>
                <a:schemeClr val="dk1"/>
              </a:solidFill>
              <a:latin typeface="Sura"/>
              <a:ea typeface="Sura"/>
              <a:cs typeface="Sura"/>
              <a:sym typeface="Sura"/>
            </a:endParaRPr>
          </a:p>
        </p:txBody>
      </p:sp>
      <p:sp>
        <p:nvSpPr>
          <p:cNvPr id="753" name="Google Shape;753;p76"/>
          <p:cNvSpPr/>
          <p:nvPr/>
        </p:nvSpPr>
        <p:spPr>
          <a:xfrm>
            <a:off x="11017250" y="1287463"/>
            <a:ext cx="860907" cy="846137"/>
          </a:xfrm>
          <a:prstGeom prst="rect">
            <a:avLst/>
          </a:prstGeom>
          <a:solidFill>
            <a:srgbClr val="4F17A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800">
              <a:solidFill>
                <a:schemeClr val="lt1"/>
              </a:solidFill>
              <a:latin typeface="Sura"/>
              <a:ea typeface="Sura"/>
              <a:cs typeface="Sura"/>
              <a:sym typeface="Sura"/>
            </a:endParaRPr>
          </a:p>
        </p:txBody>
      </p:sp>
      <p:sp>
        <p:nvSpPr>
          <p:cNvPr id="754" name="Google Shape;754;p76"/>
          <p:cNvSpPr/>
          <p:nvPr/>
        </p:nvSpPr>
        <p:spPr>
          <a:xfrm>
            <a:off x="11017250" y="2237599"/>
            <a:ext cx="860907" cy="878664"/>
          </a:xfrm>
          <a:prstGeom prst="rect">
            <a:avLst/>
          </a:prstGeom>
          <a:solidFill>
            <a:srgbClr val="2B008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800">
              <a:solidFill>
                <a:schemeClr val="lt1"/>
              </a:solidFill>
              <a:latin typeface="Sura"/>
              <a:ea typeface="Sura"/>
              <a:cs typeface="Sura"/>
              <a:sym typeface="Sura"/>
            </a:endParaRPr>
          </a:p>
        </p:txBody>
      </p:sp>
      <p:sp>
        <p:nvSpPr>
          <p:cNvPr id="755" name="Google Shape;755;p76"/>
          <p:cNvSpPr/>
          <p:nvPr/>
        </p:nvSpPr>
        <p:spPr>
          <a:xfrm>
            <a:off x="11017250" y="3233738"/>
            <a:ext cx="860907" cy="847725"/>
          </a:xfrm>
          <a:prstGeom prst="rect">
            <a:avLst/>
          </a:prstGeom>
          <a:solidFill>
            <a:srgbClr val="8A66C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800">
              <a:solidFill>
                <a:schemeClr val="lt1"/>
              </a:solidFill>
              <a:latin typeface="Sura"/>
              <a:ea typeface="Sura"/>
              <a:cs typeface="Sura"/>
              <a:sym typeface="Sura"/>
            </a:endParaRPr>
          </a:p>
        </p:txBody>
      </p:sp>
      <p:sp>
        <p:nvSpPr>
          <p:cNvPr id="756" name="Google Shape;756;p76"/>
          <p:cNvSpPr/>
          <p:nvPr/>
        </p:nvSpPr>
        <p:spPr>
          <a:xfrm>
            <a:off x="11017250" y="4198938"/>
            <a:ext cx="860907" cy="863600"/>
          </a:xfrm>
          <a:prstGeom prst="rect">
            <a:avLst/>
          </a:prstGeom>
          <a:solidFill>
            <a:srgbClr val="C4B2E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800">
              <a:solidFill>
                <a:schemeClr val="dk1"/>
              </a:solidFill>
              <a:latin typeface="Sura"/>
              <a:ea typeface="Sura"/>
              <a:cs typeface="Sura"/>
              <a:sym typeface="Sura"/>
            </a:endParaRPr>
          </a:p>
        </p:txBody>
      </p:sp>
      <p:sp>
        <p:nvSpPr>
          <p:cNvPr id="757" name="Google Shape;757;p76"/>
          <p:cNvSpPr/>
          <p:nvPr/>
        </p:nvSpPr>
        <p:spPr>
          <a:xfrm>
            <a:off x="11017250" y="5174544"/>
            <a:ext cx="860907" cy="861132"/>
          </a:xfrm>
          <a:prstGeom prst="rect">
            <a:avLst/>
          </a:prstGeom>
          <a:solidFill>
            <a:srgbClr val="E5DCF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800">
              <a:solidFill>
                <a:schemeClr val="dk1"/>
              </a:solidFill>
              <a:latin typeface="Sura"/>
              <a:ea typeface="Sura"/>
              <a:cs typeface="Sura"/>
              <a:sym typeface="Sur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Content text left">
  <p:cSld name="Picture Content text left">
    <p:spTree>
      <p:nvGrpSpPr>
        <p:cNvPr id="85" name="Shape 85"/>
        <p:cNvGrpSpPr/>
        <p:nvPr/>
      </p:nvGrpSpPr>
      <p:grpSpPr>
        <a:xfrm>
          <a:off x="0" y="0"/>
          <a:ext cx="0" cy="0"/>
          <a:chOff x="0" y="0"/>
          <a:chExt cx="0" cy="0"/>
        </a:xfrm>
      </p:grpSpPr>
      <p:sp>
        <p:nvSpPr>
          <p:cNvPr id="86" name="Google Shape;86;p9"/>
          <p:cNvSpPr txBox="1"/>
          <p:nvPr>
            <p:ph type="title"/>
          </p:nvPr>
        </p:nvSpPr>
        <p:spPr>
          <a:xfrm>
            <a:off x="314325" y="302839"/>
            <a:ext cx="5705475" cy="378198"/>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 name="Google Shape;87;p9"/>
          <p:cNvSpPr txBox="1"/>
          <p:nvPr>
            <p:ph idx="1" type="body"/>
          </p:nvPr>
        </p:nvSpPr>
        <p:spPr>
          <a:xfrm>
            <a:off x="314325" y="1825625"/>
            <a:ext cx="5705475" cy="421005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1800"/>
              <a:buNone/>
              <a:defRPr/>
            </a:lvl1pPr>
            <a:lvl2pPr indent="-297180" lvl="1" marL="914400" algn="l">
              <a:lnSpc>
                <a:spcPct val="90000"/>
              </a:lnSpc>
              <a:spcBef>
                <a:spcPts val="500"/>
              </a:spcBef>
              <a:spcAft>
                <a:spcPts val="0"/>
              </a:spcAft>
              <a:buSzPts val="1080"/>
              <a:buChar char="•"/>
              <a:defRPr/>
            </a:lvl2pPr>
            <a:lvl3pPr indent="-297180" lvl="2" marL="1371600" algn="l">
              <a:lnSpc>
                <a:spcPct val="90000"/>
              </a:lnSpc>
              <a:spcBef>
                <a:spcPts val="500"/>
              </a:spcBef>
              <a:spcAft>
                <a:spcPts val="0"/>
              </a:spcAft>
              <a:buSzPts val="1080"/>
              <a:buChar char="•"/>
              <a:defRPr/>
            </a:lvl3pPr>
            <a:lvl4pPr indent="-320039" lvl="3" marL="1828800" algn="l">
              <a:lnSpc>
                <a:spcPct val="90000"/>
              </a:lnSpc>
              <a:spcBef>
                <a:spcPts val="500"/>
              </a:spcBef>
              <a:spcAft>
                <a:spcPts val="0"/>
              </a:spcAft>
              <a:buSzPts val="1440"/>
              <a:buChar char="–"/>
              <a:defRPr/>
            </a:lvl4pPr>
            <a:lvl5pPr indent="-320039" lvl="4" marL="2286000" algn="l">
              <a:lnSpc>
                <a:spcPct val="90000"/>
              </a:lnSpc>
              <a:spcBef>
                <a:spcPts val="500"/>
              </a:spcBef>
              <a:spcAft>
                <a:spcPts val="0"/>
              </a:spcAft>
              <a:buSzPts val="144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9"/>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9"/>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9"/>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91" name="Google Shape;91;p9"/>
          <p:cNvSpPr/>
          <p:nvPr>
            <p:ph idx="2" type="pic"/>
          </p:nvPr>
        </p:nvSpPr>
        <p:spPr>
          <a:xfrm>
            <a:off x="6151563" y="303213"/>
            <a:ext cx="5721350" cy="5732462"/>
          </a:xfrm>
          <a:prstGeom prst="rect">
            <a:avLst/>
          </a:prstGeom>
          <a:noFill/>
          <a:ln>
            <a:noFill/>
          </a:ln>
        </p:spPr>
        <p:txBody>
          <a:bodyPr anchorCtr="0" anchor="t" bIns="0" lIns="0" spcFirstLastPara="1" rIns="0" wrap="square" tIns="0">
            <a:noAutofit/>
          </a:bodyPr>
          <a:lstStyle>
            <a:lvl1pPr lvl="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rgbClr val="FF610D"/>
              </a:buClr>
              <a:buSzPts val="144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rgbClr val="FF610D"/>
              </a:buClr>
              <a:buSzPts val="1080"/>
              <a:buFont typeface="Arial"/>
              <a:buChar char="•"/>
              <a:defRPr b="0" i="0" sz="18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rgbClr val="FF610D"/>
              </a:buClr>
              <a:buSzPts val="1440"/>
              <a:buFont typeface="NTR"/>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rgbClr val="FF610D"/>
              </a:buClr>
              <a:buSzPts val="1280"/>
              <a:buFont typeface="NTR"/>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descr="A close up of a logo&#10;&#10;Description automatically generated" id="92" name="Google Shape;92;p9"/>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Content text right">
  <p:cSld name="Picture Content text right">
    <p:spTree>
      <p:nvGrpSpPr>
        <p:cNvPr id="93" name="Shape 93"/>
        <p:cNvGrpSpPr/>
        <p:nvPr/>
      </p:nvGrpSpPr>
      <p:grpSpPr>
        <a:xfrm>
          <a:off x="0" y="0"/>
          <a:ext cx="0" cy="0"/>
          <a:chOff x="0" y="0"/>
          <a:chExt cx="0" cy="0"/>
        </a:xfrm>
      </p:grpSpPr>
      <p:sp>
        <p:nvSpPr>
          <p:cNvPr id="94" name="Google Shape;94;p10"/>
          <p:cNvSpPr txBox="1"/>
          <p:nvPr>
            <p:ph type="title"/>
          </p:nvPr>
        </p:nvSpPr>
        <p:spPr>
          <a:xfrm>
            <a:off x="6167438" y="302839"/>
            <a:ext cx="5705475" cy="378198"/>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p10"/>
          <p:cNvSpPr txBox="1"/>
          <p:nvPr>
            <p:ph idx="1" type="body"/>
          </p:nvPr>
        </p:nvSpPr>
        <p:spPr>
          <a:xfrm>
            <a:off x="6167438" y="1825625"/>
            <a:ext cx="5705475" cy="421005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chemeClr val="dk1"/>
              </a:buClr>
              <a:buSzPts val="1800"/>
              <a:buNone/>
              <a:defRPr/>
            </a:lvl1pPr>
            <a:lvl2pPr indent="-297180" lvl="1" marL="914400" algn="l">
              <a:lnSpc>
                <a:spcPct val="90000"/>
              </a:lnSpc>
              <a:spcBef>
                <a:spcPts val="500"/>
              </a:spcBef>
              <a:spcAft>
                <a:spcPts val="0"/>
              </a:spcAft>
              <a:buSzPts val="1080"/>
              <a:buChar char="•"/>
              <a:defRPr/>
            </a:lvl2pPr>
            <a:lvl3pPr indent="-297180" lvl="2" marL="1371600" algn="l">
              <a:lnSpc>
                <a:spcPct val="90000"/>
              </a:lnSpc>
              <a:spcBef>
                <a:spcPts val="500"/>
              </a:spcBef>
              <a:spcAft>
                <a:spcPts val="0"/>
              </a:spcAft>
              <a:buSzPts val="1080"/>
              <a:buChar char="•"/>
              <a:defRPr/>
            </a:lvl3pPr>
            <a:lvl4pPr indent="-320039" lvl="3" marL="1828800" algn="l">
              <a:lnSpc>
                <a:spcPct val="90000"/>
              </a:lnSpc>
              <a:spcBef>
                <a:spcPts val="500"/>
              </a:spcBef>
              <a:spcAft>
                <a:spcPts val="0"/>
              </a:spcAft>
              <a:buSzPts val="1440"/>
              <a:buChar char="–"/>
              <a:defRPr/>
            </a:lvl4pPr>
            <a:lvl5pPr indent="-320039" lvl="4" marL="2286000" algn="l">
              <a:lnSpc>
                <a:spcPct val="90000"/>
              </a:lnSpc>
              <a:spcBef>
                <a:spcPts val="500"/>
              </a:spcBef>
              <a:spcAft>
                <a:spcPts val="0"/>
              </a:spcAft>
              <a:buSzPts val="144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 name="Google Shape;96;p10"/>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10"/>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10"/>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99" name="Google Shape;99;p10"/>
          <p:cNvSpPr/>
          <p:nvPr>
            <p:ph idx="2" type="pic"/>
          </p:nvPr>
        </p:nvSpPr>
        <p:spPr>
          <a:xfrm>
            <a:off x="306388" y="303213"/>
            <a:ext cx="5721350" cy="5732462"/>
          </a:xfrm>
          <a:prstGeom prst="rect">
            <a:avLst/>
          </a:prstGeom>
          <a:noFill/>
          <a:ln>
            <a:noFill/>
          </a:ln>
        </p:spPr>
        <p:txBody>
          <a:bodyPr anchorCtr="0" anchor="t" bIns="0" lIns="0" spcFirstLastPara="1" rIns="0" wrap="square" tIns="0">
            <a:noAutofit/>
          </a:bodyPr>
          <a:lstStyle>
            <a:lvl1pPr lvl="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rgbClr val="FF610D"/>
              </a:buClr>
              <a:buSzPts val="144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rgbClr val="FF610D"/>
              </a:buClr>
              <a:buSzPts val="1080"/>
              <a:buFont typeface="Arial"/>
              <a:buChar char="•"/>
              <a:defRPr b="0" i="0" sz="18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rgbClr val="FF610D"/>
              </a:buClr>
              <a:buSzPts val="1440"/>
              <a:buFont typeface="NTR"/>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rgbClr val="FF610D"/>
              </a:buClr>
              <a:buSzPts val="1280"/>
              <a:buFont typeface="NTR"/>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descr="A close up of a logo&#10;&#10;Description automatically generated" id="100" name="Google Shape;100;p10"/>
          <p:cNvPicPr preferRelativeResize="0"/>
          <p:nvPr/>
        </p:nvPicPr>
        <p:blipFill rotWithShape="1">
          <a:blip r:embed="rId2">
            <a:alphaModFix/>
          </a:blip>
          <a:srcRect b="0" l="0" r="0" t="0"/>
          <a:stretch/>
        </p:blipFill>
        <p:spPr>
          <a:xfrm>
            <a:off x="219456" y="6245352"/>
            <a:ext cx="411480" cy="41148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36" Type="http://schemas.openxmlformats.org/officeDocument/2006/relationships/theme" Target="../theme/theme2.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theme" Target="../theme/theme3.xml"/><Relationship Id="rId20" Type="http://schemas.openxmlformats.org/officeDocument/2006/relationships/slideLayout" Target="../slideLayouts/slideLayout55.xml"/><Relationship Id="rId22" Type="http://schemas.openxmlformats.org/officeDocument/2006/relationships/slideLayout" Target="../slideLayouts/slideLayout57.xml"/><Relationship Id="rId21" Type="http://schemas.openxmlformats.org/officeDocument/2006/relationships/slideLayout" Target="../slideLayouts/slideLayout56.xml"/><Relationship Id="rId24" Type="http://schemas.openxmlformats.org/officeDocument/2006/relationships/slideLayout" Target="../slideLayouts/slideLayout59.xml"/><Relationship Id="rId23" Type="http://schemas.openxmlformats.org/officeDocument/2006/relationships/slideLayout" Target="../slideLayouts/slideLayout58.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9" Type="http://schemas.openxmlformats.org/officeDocument/2006/relationships/slideLayout" Target="../slideLayouts/slideLayout44.xml"/><Relationship Id="rId26" Type="http://schemas.openxmlformats.org/officeDocument/2006/relationships/slideLayout" Target="../slideLayouts/slideLayout61.xml"/><Relationship Id="rId25" Type="http://schemas.openxmlformats.org/officeDocument/2006/relationships/slideLayout" Target="../slideLayouts/slideLayout60.xml"/><Relationship Id="rId28" Type="http://schemas.openxmlformats.org/officeDocument/2006/relationships/slideLayout" Target="../slideLayouts/slideLayout63.xml"/><Relationship Id="rId27" Type="http://schemas.openxmlformats.org/officeDocument/2006/relationships/slideLayout" Target="../slideLayouts/slideLayout62.xml"/><Relationship Id="rId5" Type="http://schemas.openxmlformats.org/officeDocument/2006/relationships/slideLayout" Target="../slideLayouts/slideLayout40.xml"/><Relationship Id="rId6" Type="http://schemas.openxmlformats.org/officeDocument/2006/relationships/slideLayout" Target="../slideLayouts/slideLayout41.xml"/><Relationship Id="rId29" Type="http://schemas.openxmlformats.org/officeDocument/2006/relationships/slideLayout" Target="../slideLayouts/slideLayout64.xml"/><Relationship Id="rId7" Type="http://schemas.openxmlformats.org/officeDocument/2006/relationships/slideLayout" Target="../slideLayouts/slideLayout42.xml"/><Relationship Id="rId8" Type="http://schemas.openxmlformats.org/officeDocument/2006/relationships/slideLayout" Target="../slideLayouts/slideLayout43.xml"/><Relationship Id="rId31" Type="http://schemas.openxmlformats.org/officeDocument/2006/relationships/slideLayout" Target="../slideLayouts/slideLayout66.xml"/><Relationship Id="rId30" Type="http://schemas.openxmlformats.org/officeDocument/2006/relationships/slideLayout" Target="../slideLayouts/slideLayout65.xml"/><Relationship Id="rId11" Type="http://schemas.openxmlformats.org/officeDocument/2006/relationships/slideLayout" Target="../slideLayouts/slideLayout46.xml"/><Relationship Id="rId33" Type="http://schemas.openxmlformats.org/officeDocument/2006/relationships/slideLayout" Target="../slideLayouts/slideLayout68.xml"/><Relationship Id="rId10" Type="http://schemas.openxmlformats.org/officeDocument/2006/relationships/slideLayout" Target="../slideLayouts/slideLayout45.xml"/><Relationship Id="rId32" Type="http://schemas.openxmlformats.org/officeDocument/2006/relationships/slideLayout" Target="../slideLayouts/slideLayout67.xml"/><Relationship Id="rId13" Type="http://schemas.openxmlformats.org/officeDocument/2006/relationships/slideLayout" Target="../slideLayouts/slideLayout48.xml"/><Relationship Id="rId35" Type="http://schemas.openxmlformats.org/officeDocument/2006/relationships/slideLayout" Target="../slideLayouts/slideLayout70.xml"/><Relationship Id="rId12" Type="http://schemas.openxmlformats.org/officeDocument/2006/relationships/slideLayout" Target="../slideLayouts/slideLayout47.xml"/><Relationship Id="rId34" Type="http://schemas.openxmlformats.org/officeDocument/2006/relationships/slideLayout" Target="../slideLayouts/slideLayout69.xml"/><Relationship Id="rId15" Type="http://schemas.openxmlformats.org/officeDocument/2006/relationships/slideLayout" Target="../slideLayouts/slideLayout50.xml"/><Relationship Id="rId37" Type="http://schemas.openxmlformats.org/officeDocument/2006/relationships/slideLayout" Target="../slideLayouts/slideLayout72.xml"/><Relationship Id="rId14" Type="http://schemas.openxmlformats.org/officeDocument/2006/relationships/slideLayout" Target="../slideLayouts/slideLayout49.xml"/><Relationship Id="rId36" Type="http://schemas.openxmlformats.org/officeDocument/2006/relationships/slideLayout" Target="../slideLayouts/slideLayout71.xml"/><Relationship Id="rId17" Type="http://schemas.openxmlformats.org/officeDocument/2006/relationships/slideLayout" Target="../slideLayouts/slideLayout52.xml"/><Relationship Id="rId39" Type="http://schemas.openxmlformats.org/officeDocument/2006/relationships/slideLayout" Target="../slideLayouts/slideLayout74.xml"/><Relationship Id="rId16" Type="http://schemas.openxmlformats.org/officeDocument/2006/relationships/slideLayout" Target="../slideLayouts/slideLayout51.xml"/><Relationship Id="rId38" Type="http://schemas.openxmlformats.org/officeDocument/2006/relationships/slideLayout" Target="../slideLayouts/slideLayout73.xml"/><Relationship Id="rId19" Type="http://schemas.openxmlformats.org/officeDocument/2006/relationships/slideLayout" Target="../slideLayouts/slideLayout54.xml"/><Relationship Id="rId18"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314325" y="302839"/>
            <a:ext cx="11558588" cy="378198"/>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314325" y="1640541"/>
            <a:ext cx="11558588" cy="4304646"/>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indent="-320040" lvl="1" marL="914400" marR="0" rtl="0" algn="l">
              <a:lnSpc>
                <a:spcPct val="90000"/>
              </a:lnSpc>
              <a:spcBef>
                <a:spcPts val="500"/>
              </a:spcBef>
              <a:spcAft>
                <a:spcPts val="0"/>
              </a:spcAft>
              <a:buClr>
                <a:srgbClr val="FF610D"/>
              </a:buClr>
              <a:buSzPts val="1440"/>
              <a:buFont typeface="Arial"/>
              <a:buChar char="•"/>
              <a:defRPr b="0" i="0" sz="2400" u="none" cap="none" strike="noStrike">
                <a:solidFill>
                  <a:schemeClr val="dk1"/>
                </a:solidFill>
                <a:latin typeface="Arial"/>
                <a:ea typeface="Arial"/>
                <a:cs typeface="Arial"/>
                <a:sym typeface="Arial"/>
              </a:defRPr>
            </a:lvl2pPr>
            <a:lvl3pPr indent="-297180" lvl="2" marL="1371600" marR="0" rtl="0" algn="l">
              <a:lnSpc>
                <a:spcPct val="90000"/>
              </a:lnSpc>
              <a:spcBef>
                <a:spcPts val="500"/>
              </a:spcBef>
              <a:spcAft>
                <a:spcPts val="0"/>
              </a:spcAft>
              <a:buClr>
                <a:srgbClr val="FF610D"/>
              </a:buClr>
              <a:buSzPts val="1080"/>
              <a:buFont typeface="Arial"/>
              <a:buChar char="•"/>
              <a:defRPr b="0" i="0" sz="1800" u="none" cap="none" strike="noStrike">
                <a:solidFill>
                  <a:schemeClr val="dk1"/>
                </a:solidFill>
                <a:latin typeface="Arial"/>
                <a:ea typeface="Arial"/>
                <a:cs typeface="Arial"/>
                <a:sym typeface="Arial"/>
              </a:defRPr>
            </a:lvl3pPr>
            <a:lvl4pPr indent="-320039" lvl="3" marL="1828800" marR="0" rtl="0" algn="l">
              <a:lnSpc>
                <a:spcPct val="90000"/>
              </a:lnSpc>
              <a:spcBef>
                <a:spcPts val="500"/>
              </a:spcBef>
              <a:spcAft>
                <a:spcPts val="0"/>
              </a:spcAft>
              <a:buClr>
                <a:srgbClr val="FF610D"/>
              </a:buClr>
              <a:buSzPts val="1440"/>
              <a:buFont typeface="NTR"/>
              <a:buChar char="–"/>
              <a:defRPr b="0" i="0" sz="1800" u="none" cap="none" strike="noStrike">
                <a:solidFill>
                  <a:schemeClr val="dk1"/>
                </a:solidFill>
                <a:latin typeface="Arial"/>
                <a:ea typeface="Arial"/>
                <a:cs typeface="Arial"/>
                <a:sym typeface="Arial"/>
              </a:defRPr>
            </a:lvl4pPr>
            <a:lvl5pPr indent="-309879" lvl="4" marL="2286000" marR="0" rtl="0" algn="l">
              <a:lnSpc>
                <a:spcPct val="90000"/>
              </a:lnSpc>
              <a:spcBef>
                <a:spcPts val="500"/>
              </a:spcBef>
              <a:spcAft>
                <a:spcPts val="0"/>
              </a:spcAft>
              <a:buClr>
                <a:srgbClr val="FF610D"/>
              </a:buClr>
              <a:buSzPts val="1280"/>
              <a:buFont typeface="NTR"/>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1"/>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SzPts val="1400"/>
              <a:buNone/>
              <a:defRPr b="0" i="0" sz="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1"/>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SzPts val="1400"/>
              <a:buNone/>
              <a:defRPr b="0" i="0" sz="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1"/>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b="0" i="0" sz="800" u="none" cap="none" strike="noStrike">
                <a:solidFill>
                  <a:schemeClr val="dk1"/>
                </a:solidFill>
                <a:latin typeface="Arial"/>
                <a:ea typeface="Arial"/>
                <a:cs typeface="Arial"/>
                <a:sym typeface="Arial"/>
              </a:defRPr>
            </a:lvl1pPr>
            <a:lvl2pPr indent="0" lvl="1" marL="0" marR="0" rtl="0" algn="r">
              <a:spcBef>
                <a:spcPts val="0"/>
              </a:spcBef>
              <a:buNone/>
              <a:defRPr b="0" i="0" sz="800" u="none" cap="none" strike="noStrike">
                <a:solidFill>
                  <a:schemeClr val="dk1"/>
                </a:solidFill>
                <a:latin typeface="Arial"/>
                <a:ea typeface="Arial"/>
                <a:cs typeface="Arial"/>
                <a:sym typeface="Arial"/>
              </a:defRPr>
            </a:lvl2pPr>
            <a:lvl3pPr indent="0" lvl="2" marL="0" marR="0" rtl="0" algn="r">
              <a:spcBef>
                <a:spcPts val="0"/>
              </a:spcBef>
              <a:buNone/>
              <a:defRPr b="0" i="0" sz="800" u="none" cap="none" strike="noStrike">
                <a:solidFill>
                  <a:schemeClr val="dk1"/>
                </a:solidFill>
                <a:latin typeface="Arial"/>
                <a:ea typeface="Arial"/>
                <a:cs typeface="Arial"/>
                <a:sym typeface="Arial"/>
              </a:defRPr>
            </a:lvl3pPr>
            <a:lvl4pPr indent="0" lvl="3" marL="0" marR="0" rtl="0" algn="r">
              <a:spcBef>
                <a:spcPts val="0"/>
              </a:spcBef>
              <a:buNone/>
              <a:defRPr b="0" i="0" sz="800" u="none" cap="none" strike="noStrike">
                <a:solidFill>
                  <a:schemeClr val="dk1"/>
                </a:solidFill>
                <a:latin typeface="Arial"/>
                <a:ea typeface="Arial"/>
                <a:cs typeface="Arial"/>
                <a:sym typeface="Arial"/>
              </a:defRPr>
            </a:lvl4pPr>
            <a:lvl5pPr indent="0" lvl="4" marL="0" marR="0" rtl="0" algn="r">
              <a:spcBef>
                <a:spcPts val="0"/>
              </a:spcBef>
              <a:buNone/>
              <a:defRPr b="0" i="0" sz="800" u="none" cap="none" strike="noStrike">
                <a:solidFill>
                  <a:schemeClr val="dk1"/>
                </a:solidFill>
                <a:latin typeface="Arial"/>
                <a:ea typeface="Arial"/>
                <a:cs typeface="Arial"/>
                <a:sym typeface="Arial"/>
              </a:defRPr>
            </a:lvl5pPr>
            <a:lvl6pPr indent="0" lvl="5" marL="0" marR="0" rtl="0" algn="r">
              <a:spcBef>
                <a:spcPts val="0"/>
              </a:spcBef>
              <a:buNone/>
              <a:defRPr b="0" i="0" sz="800" u="none" cap="none" strike="noStrike">
                <a:solidFill>
                  <a:schemeClr val="dk1"/>
                </a:solidFill>
                <a:latin typeface="Arial"/>
                <a:ea typeface="Arial"/>
                <a:cs typeface="Arial"/>
                <a:sym typeface="Arial"/>
              </a:defRPr>
            </a:lvl6pPr>
            <a:lvl7pPr indent="0" lvl="6" marL="0" marR="0" rtl="0" algn="r">
              <a:spcBef>
                <a:spcPts val="0"/>
              </a:spcBef>
              <a:buNone/>
              <a:defRPr b="0" i="0" sz="800" u="none" cap="none" strike="noStrike">
                <a:solidFill>
                  <a:schemeClr val="dk1"/>
                </a:solidFill>
                <a:latin typeface="Arial"/>
                <a:ea typeface="Arial"/>
                <a:cs typeface="Arial"/>
                <a:sym typeface="Arial"/>
              </a:defRPr>
            </a:lvl7pPr>
            <a:lvl8pPr indent="0" lvl="7" marL="0" marR="0" rtl="0" algn="r">
              <a:spcBef>
                <a:spcPts val="0"/>
              </a:spcBef>
              <a:buNone/>
              <a:defRPr b="0" i="0" sz="800" u="none" cap="none" strike="noStrike">
                <a:solidFill>
                  <a:schemeClr val="dk1"/>
                </a:solidFill>
                <a:latin typeface="Arial"/>
                <a:ea typeface="Arial"/>
                <a:cs typeface="Arial"/>
                <a:sym typeface="Arial"/>
              </a:defRPr>
            </a:lvl8pPr>
            <a:lvl9pPr indent="0" lvl="8" marL="0" marR="0" rtl="0" algn="r">
              <a:spcBef>
                <a:spcPts val="0"/>
              </a:spcBef>
              <a:buNone/>
              <a:defRPr b="0" i="0" sz="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728">
          <p15:clr>
            <a:srgbClr val="F26B43"/>
          </p15:clr>
        </p15:guide>
        <p15:guide id="2" orient="horz" pos="194">
          <p15:clr>
            <a:srgbClr val="F26B43"/>
          </p15:clr>
        </p15:guide>
        <p15:guide id="3" orient="horz" pos="811">
          <p15:clr>
            <a:srgbClr val="F26B43"/>
          </p15:clr>
        </p15:guide>
        <p15:guide id="4" orient="horz" pos="4129">
          <p15:clr>
            <a:srgbClr val="F26B43"/>
          </p15:clr>
        </p15:guide>
        <p15:guide id="5" orient="horz" pos="3802">
          <p15:clr>
            <a:srgbClr val="F26B43"/>
          </p15:clr>
        </p15:guide>
        <p15:guide id="6" orient="horz" pos="3264">
          <p15:clr>
            <a:srgbClr val="F26B43"/>
          </p15:clr>
        </p15:guide>
        <p15:guide id="7" orient="horz" pos="3189">
          <p15:clr>
            <a:srgbClr val="F26B43"/>
          </p15:clr>
        </p15:guide>
        <p15:guide id="8" orient="horz" pos="1344">
          <p15:clr>
            <a:srgbClr val="F26B43"/>
          </p15:clr>
        </p15:guide>
        <p15:guide id="9" orient="horz" pos="1419">
          <p15:clr>
            <a:srgbClr val="F26B43"/>
          </p15:clr>
        </p15:guide>
        <p15:guide id="10" orient="horz" pos="2645">
          <p15:clr>
            <a:srgbClr val="F26B43"/>
          </p15:clr>
        </p15:guide>
        <p15:guide id="11" orient="horz" pos="2571">
          <p15:clr>
            <a:srgbClr val="F26B43"/>
          </p15:clr>
        </p15:guide>
        <p15:guide id="12" orient="horz" pos="1963">
          <p15:clr>
            <a:srgbClr val="F26B43"/>
          </p15:clr>
        </p15:guide>
        <p15:guide id="13" orient="horz" pos="2037">
          <p15:clr>
            <a:srgbClr val="F26B43"/>
          </p15:clr>
        </p15:guide>
        <p15:guide id="14" pos="198">
          <p15:clr>
            <a:srgbClr val="F26B43"/>
          </p15:clr>
        </p15:guide>
        <p15:guide id="15" pos="7479">
          <p15:clr>
            <a:srgbClr val="F26B43"/>
          </p15:clr>
        </p15:guide>
        <p15:guide id="16" pos="6940">
          <p15:clr>
            <a:srgbClr val="F26B43"/>
          </p15:clr>
        </p15:guide>
        <p15:guide id="17" pos="6861">
          <p15:clr>
            <a:srgbClr val="F26B43"/>
          </p15:clr>
        </p15:guide>
        <p15:guide id="18" pos="728">
          <p15:clr>
            <a:srgbClr val="F26B43"/>
          </p15:clr>
        </p15:guide>
        <p15:guide id="19" pos="806">
          <p15:clr>
            <a:srgbClr val="F26B43"/>
          </p15:clr>
        </p15:guide>
        <p15:guide id="20" pos="6327">
          <p15:clr>
            <a:srgbClr val="F26B43"/>
          </p15:clr>
        </p15:guide>
        <p15:guide id="21" pos="6253">
          <p15:clr>
            <a:srgbClr val="F26B43"/>
          </p15:clr>
        </p15:guide>
        <p15:guide id="22" pos="1346">
          <p15:clr>
            <a:srgbClr val="F26B43"/>
          </p15:clr>
        </p15:guide>
        <p15:guide id="23" pos="1415">
          <p15:clr>
            <a:srgbClr val="F26B43"/>
          </p15:clr>
        </p15:guide>
        <p15:guide id="24" pos="1954">
          <p15:clr>
            <a:srgbClr val="F26B43"/>
          </p15:clr>
        </p15:guide>
        <p15:guide id="25" pos="2032">
          <p15:clr>
            <a:srgbClr val="F26B43"/>
          </p15:clr>
        </p15:guide>
        <p15:guide id="26" pos="5719">
          <p15:clr>
            <a:srgbClr val="F26B43"/>
          </p15:clr>
        </p15:guide>
        <p15:guide id="27" pos="5636">
          <p15:clr>
            <a:srgbClr val="F26B43"/>
          </p15:clr>
        </p15:guide>
        <p15:guide id="28" pos="2567">
          <p15:clr>
            <a:srgbClr val="F26B43"/>
          </p15:clr>
        </p15:guide>
        <p15:guide id="29" pos="5101">
          <p15:clr>
            <a:srgbClr val="F26B43"/>
          </p15:clr>
        </p15:guide>
        <p15:guide id="30" pos="2640">
          <p15:clr>
            <a:srgbClr val="F26B43"/>
          </p15:clr>
        </p15:guide>
        <p15:guide id="31" pos="5027">
          <p15:clr>
            <a:srgbClr val="F26B43"/>
          </p15:clr>
        </p15:guide>
        <p15:guide id="32" pos="3184">
          <p15:clr>
            <a:srgbClr val="F26B43"/>
          </p15:clr>
        </p15:guide>
        <p15:guide id="33" pos="3258">
          <p15:clr>
            <a:srgbClr val="F26B43"/>
          </p15:clr>
        </p15:guide>
        <p15:guide id="34" pos="4488">
          <p15:clr>
            <a:srgbClr val="F26B43"/>
          </p15:clr>
        </p15:guide>
        <p15:guide id="35" pos="4410">
          <p15:clr>
            <a:srgbClr val="F26B43"/>
          </p15:clr>
        </p15:guide>
        <p15:guide id="36" pos="3875">
          <p15:clr>
            <a:srgbClr val="F26B43"/>
          </p15:clr>
        </p15:guide>
        <p15:guide id="37" pos="3797">
          <p15:clr>
            <a:srgbClr val="F26B43"/>
          </p15:clr>
        </p15:guide>
        <p15:guide id="38" orient="horz" pos="38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69" name="Shape 369"/>
        <p:cNvGrpSpPr/>
        <p:nvPr/>
      </p:nvGrpSpPr>
      <p:grpSpPr>
        <a:xfrm>
          <a:off x="0" y="0"/>
          <a:ext cx="0" cy="0"/>
          <a:chOff x="0" y="0"/>
          <a:chExt cx="0" cy="0"/>
        </a:xfrm>
      </p:grpSpPr>
      <p:sp>
        <p:nvSpPr>
          <p:cNvPr id="370" name="Google Shape;370;p37"/>
          <p:cNvSpPr txBox="1"/>
          <p:nvPr>
            <p:ph type="title"/>
          </p:nvPr>
        </p:nvSpPr>
        <p:spPr>
          <a:xfrm>
            <a:off x="314325" y="302839"/>
            <a:ext cx="11558588" cy="378198"/>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71" name="Google Shape;371;p37"/>
          <p:cNvSpPr txBox="1"/>
          <p:nvPr>
            <p:ph idx="1" type="body"/>
          </p:nvPr>
        </p:nvSpPr>
        <p:spPr>
          <a:xfrm>
            <a:off x="314325" y="1640541"/>
            <a:ext cx="11558588" cy="4304646"/>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indent="-320040" lvl="1" marL="914400" marR="0" rtl="0" algn="l">
              <a:lnSpc>
                <a:spcPct val="90000"/>
              </a:lnSpc>
              <a:spcBef>
                <a:spcPts val="500"/>
              </a:spcBef>
              <a:spcAft>
                <a:spcPts val="0"/>
              </a:spcAft>
              <a:buClr>
                <a:srgbClr val="FF610D"/>
              </a:buClr>
              <a:buSzPts val="1440"/>
              <a:buFont typeface="Arial"/>
              <a:buChar char="•"/>
              <a:defRPr b="0" i="0" sz="2400" u="none" cap="none" strike="noStrike">
                <a:solidFill>
                  <a:schemeClr val="dk1"/>
                </a:solidFill>
                <a:latin typeface="Arial"/>
                <a:ea typeface="Arial"/>
                <a:cs typeface="Arial"/>
                <a:sym typeface="Arial"/>
              </a:defRPr>
            </a:lvl2pPr>
            <a:lvl3pPr indent="-297180" lvl="2" marL="1371600" marR="0" rtl="0" algn="l">
              <a:lnSpc>
                <a:spcPct val="90000"/>
              </a:lnSpc>
              <a:spcBef>
                <a:spcPts val="500"/>
              </a:spcBef>
              <a:spcAft>
                <a:spcPts val="0"/>
              </a:spcAft>
              <a:buClr>
                <a:srgbClr val="FF610D"/>
              </a:buClr>
              <a:buSzPts val="1080"/>
              <a:buFont typeface="Arial"/>
              <a:buChar char="•"/>
              <a:defRPr b="0" i="0" sz="1800" u="none" cap="none" strike="noStrike">
                <a:solidFill>
                  <a:schemeClr val="dk1"/>
                </a:solidFill>
                <a:latin typeface="Arial"/>
                <a:ea typeface="Arial"/>
                <a:cs typeface="Arial"/>
                <a:sym typeface="Arial"/>
              </a:defRPr>
            </a:lvl3pPr>
            <a:lvl4pPr indent="-320039" lvl="3" marL="1828800" marR="0" rtl="0" algn="l">
              <a:lnSpc>
                <a:spcPct val="90000"/>
              </a:lnSpc>
              <a:spcBef>
                <a:spcPts val="500"/>
              </a:spcBef>
              <a:spcAft>
                <a:spcPts val="0"/>
              </a:spcAft>
              <a:buClr>
                <a:srgbClr val="FF610D"/>
              </a:buClr>
              <a:buSzPts val="1440"/>
              <a:buFont typeface="NTR"/>
              <a:buChar char="–"/>
              <a:defRPr b="0" i="0" sz="1800" u="none" cap="none" strike="noStrike">
                <a:solidFill>
                  <a:schemeClr val="dk1"/>
                </a:solidFill>
                <a:latin typeface="Arial"/>
                <a:ea typeface="Arial"/>
                <a:cs typeface="Arial"/>
                <a:sym typeface="Arial"/>
              </a:defRPr>
            </a:lvl4pPr>
            <a:lvl5pPr indent="-309879" lvl="4" marL="2286000" marR="0" rtl="0" algn="l">
              <a:lnSpc>
                <a:spcPct val="90000"/>
              </a:lnSpc>
              <a:spcBef>
                <a:spcPts val="500"/>
              </a:spcBef>
              <a:spcAft>
                <a:spcPts val="0"/>
              </a:spcAft>
              <a:buClr>
                <a:srgbClr val="FF610D"/>
              </a:buClr>
              <a:buSzPts val="1280"/>
              <a:buFont typeface="NTR"/>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72" name="Google Shape;372;p37"/>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SzPts val="1400"/>
              <a:buNone/>
              <a:defRPr b="0" i="0" sz="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73" name="Google Shape;373;p37"/>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SzPts val="1400"/>
              <a:buNone/>
              <a:defRPr b="0" i="0" sz="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74" name="Google Shape;374;p37"/>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b="0" i="0" sz="800" u="none" cap="none" strike="noStrike">
                <a:solidFill>
                  <a:schemeClr val="dk1"/>
                </a:solidFill>
                <a:latin typeface="Arial"/>
                <a:ea typeface="Arial"/>
                <a:cs typeface="Arial"/>
                <a:sym typeface="Arial"/>
              </a:defRPr>
            </a:lvl1pPr>
            <a:lvl2pPr indent="0" lvl="1" marL="0" marR="0" rtl="0" algn="r">
              <a:spcBef>
                <a:spcPts val="0"/>
              </a:spcBef>
              <a:buNone/>
              <a:defRPr b="0" i="0" sz="800" u="none" cap="none" strike="noStrike">
                <a:solidFill>
                  <a:schemeClr val="dk1"/>
                </a:solidFill>
                <a:latin typeface="Arial"/>
                <a:ea typeface="Arial"/>
                <a:cs typeface="Arial"/>
                <a:sym typeface="Arial"/>
              </a:defRPr>
            </a:lvl2pPr>
            <a:lvl3pPr indent="0" lvl="2" marL="0" marR="0" rtl="0" algn="r">
              <a:spcBef>
                <a:spcPts val="0"/>
              </a:spcBef>
              <a:buNone/>
              <a:defRPr b="0" i="0" sz="800" u="none" cap="none" strike="noStrike">
                <a:solidFill>
                  <a:schemeClr val="dk1"/>
                </a:solidFill>
                <a:latin typeface="Arial"/>
                <a:ea typeface="Arial"/>
                <a:cs typeface="Arial"/>
                <a:sym typeface="Arial"/>
              </a:defRPr>
            </a:lvl3pPr>
            <a:lvl4pPr indent="0" lvl="3" marL="0" marR="0" rtl="0" algn="r">
              <a:spcBef>
                <a:spcPts val="0"/>
              </a:spcBef>
              <a:buNone/>
              <a:defRPr b="0" i="0" sz="800" u="none" cap="none" strike="noStrike">
                <a:solidFill>
                  <a:schemeClr val="dk1"/>
                </a:solidFill>
                <a:latin typeface="Arial"/>
                <a:ea typeface="Arial"/>
                <a:cs typeface="Arial"/>
                <a:sym typeface="Arial"/>
              </a:defRPr>
            </a:lvl4pPr>
            <a:lvl5pPr indent="0" lvl="4" marL="0" marR="0" rtl="0" algn="r">
              <a:spcBef>
                <a:spcPts val="0"/>
              </a:spcBef>
              <a:buNone/>
              <a:defRPr b="0" i="0" sz="800" u="none" cap="none" strike="noStrike">
                <a:solidFill>
                  <a:schemeClr val="dk1"/>
                </a:solidFill>
                <a:latin typeface="Arial"/>
                <a:ea typeface="Arial"/>
                <a:cs typeface="Arial"/>
                <a:sym typeface="Arial"/>
              </a:defRPr>
            </a:lvl5pPr>
            <a:lvl6pPr indent="0" lvl="5" marL="0" marR="0" rtl="0" algn="r">
              <a:spcBef>
                <a:spcPts val="0"/>
              </a:spcBef>
              <a:buNone/>
              <a:defRPr b="0" i="0" sz="800" u="none" cap="none" strike="noStrike">
                <a:solidFill>
                  <a:schemeClr val="dk1"/>
                </a:solidFill>
                <a:latin typeface="Arial"/>
                <a:ea typeface="Arial"/>
                <a:cs typeface="Arial"/>
                <a:sym typeface="Arial"/>
              </a:defRPr>
            </a:lvl6pPr>
            <a:lvl7pPr indent="0" lvl="6" marL="0" marR="0" rtl="0" algn="r">
              <a:spcBef>
                <a:spcPts val="0"/>
              </a:spcBef>
              <a:buNone/>
              <a:defRPr b="0" i="0" sz="800" u="none" cap="none" strike="noStrike">
                <a:solidFill>
                  <a:schemeClr val="dk1"/>
                </a:solidFill>
                <a:latin typeface="Arial"/>
                <a:ea typeface="Arial"/>
                <a:cs typeface="Arial"/>
                <a:sym typeface="Arial"/>
              </a:defRPr>
            </a:lvl7pPr>
            <a:lvl8pPr indent="0" lvl="7" marL="0" marR="0" rtl="0" algn="r">
              <a:spcBef>
                <a:spcPts val="0"/>
              </a:spcBef>
              <a:buNone/>
              <a:defRPr b="0" i="0" sz="800" u="none" cap="none" strike="noStrike">
                <a:solidFill>
                  <a:schemeClr val="dk1"/>
                </a:solidFill>
                <a:latin typeface="Arial"/>
                <a:ea typeface="Arial"/>
                <a:cs typeface="Arial"/>
                <a:sym typeface="Arial"/>
              </a:defRPr>
            </a:lvl8pPr>
            <a:lvl9pPr indent="0" lvl="8" marL="0" marR="0" rtl="0" algn="r">
              <a:spcBef>
                <a:spcPts val="0"/>
              </a:spcBef>
              <a:buNone/>
              <a:defRPr b="0" i="0" sz="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 id="2147483713" r:id="rId31"/>
    <p:sldLayoutId id="2147483714" r:id="rId32"/>
    <p:sldLayoutId id="2147483715" r:id="rId33"/>
    <p:sldLayoutId id="2147483716" r:id="rId34"/>
    <p:sldLayoutId id="2147483717" r:id="rId35"/>
    <p:sldLayoutId id="2147483718" r:id="rId36"/>
    <p:sldLayoutId id="2147483719" r:id="rId37"/>
    <p:sldLayoutId id="2147483720" r:id="rId38"/>
    <p:sldLayoutId id="2147483721" r:id="rId3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728">
          <p15:clr>
            <a:srgbClr val="F26B43"/>
          </p15:clr>
        </p15:guide>
        <p15:guide id="2" orient="horz" pos="194">
          <p15:clr>
            <a:srgbClr val="F26B43"/>
          </p15:clr>
        </p15:guide>
        <p15:guide id="3" orient="horz" pos="811">
          <p15:clr>
            <a:srgbClr val="F26B43"/>
          </p15:clr>
        </p15:guide>
        <p15:guide id="4" orient="horz" pos="4129">
          <p15:clr>
            <a:srgbClr val="F26B43"/>
          </p15:clr>
        </p15:guide>
        <p15:guide id="5" orient="horz" pos="3802">
          <p15:clr>
            <a:srgbClr val="F26B43"/>
          </p15:clr>
        </p15:guide>
        <p15:guide id="6" orient="horz" pos="3264">
          <p15:clr>
            <a:srgbClr val="F26B43"/>
          </p15:clr>
        </p15:guide>
        <p15:guide id="7" orient="horz" pos="3189">
          <p15:clr>
            <a:srgbClr val="F26B43"/>
          </p15:clr>
        </p15:guide>
        <p15:guide id="8" orient="horz" pos="1344">
          <p15:clr>
            <a:srgbClr val="F26B43"/>
          </p15:clr>
        </p15:guide>
        <p15:guide id="9" orient="horz" pos="1419">
          <p15:clr>
            <a:srgbClr val="F26B43"/>
          </p15:clr>
        </p15:guide>
        <p15:guide id="10" orient="horz" pos="2645">
          <p15:clr>
            <a:srgbClr val="F26B43"/>
          </p15:clr>
        </p15:guide>
        <p15:guide id="11" orient="horz" pos="2571">
          <p15:clr>
            <a:srgbClr val="F26B43"/>
          </p15:clr>
        </p15:guide>
        <p15:guide id="12" orient="horz" pos="1963">
          <p15:clr>
            <a:srgbClr val="F26B43"/>
          </p15:clr>
        </p15:guide>
        <p15:guide id="13" orient="horz" pos="2037">
          <p15:clr>
            <a:srgbClr val="F26B43"/>
          </p15:clr>
        </p15:guide>
        <p15:guide id="14" pos="198">
          <p15:clr>
            <a:srgbClr val="F26B43"/>
          </p15:clr>
        </p15:guide>
        <p15:guide id="15" pos="7479">
          <p15:clr>
            <a:srgbClr val="F26B43"/>
          </p15:clr>
        </p15:guide>
        <p15:guide id="16" pos="6940">
          <p15:clr>
            <a:srgbClr val="F26B43"/>
          </p15:clr>
        </p15:guide>
        <p15:guide id="17" pos="6861">
          <p15:clr>
            <a:srgbClr val="F26B43"/>
          </p15:clr>
        </p15:guide>
        <p15:guide id="18" pos="728">
          <p15:clr>
            <a:srgbClr val="F26B43"/>
          </p15:clr>
        </p15:guide>
        <p15:guide id="19" pos="806">
          <p15:clr>
            <a:srgbClr val="F26B43"/>
          </p15:clr>
        </p15:guide>
        <p15:guide id="20" pos="6327">
          <p15:clr>
            <a:srgbClr val="F26B43"/>
          </p15:clr>
        </p15:guide>
        <p15:guide id="21" pos="6253">
          <p15:clr>
            <a:srgbClr val="F26B43"/>
          </p15:clr>
        </p15:guide>
        <p15:guide id="22" pos="1346">
          <p15:clr>
            <a:srgbClr val="F26B43"/>
          </p15:clr>
        </p15:guide>
        <p15:guide id="23" pos="1415">
          <p15:clr>
            <a:srgbClr val="F26B43"/>
          </p15:clr>
        </p15:guide>
        <p15:guide id="24" pos="1954">
          <p15:clr>
            <a:srgbClr val="F26B43"/>
          </p15:clr>
        </p15:guide>
        <p15:guide id="25" pos="2032">
          <p15:clr>
            <a:srgbClr val="F26B43"/>
          </p15:clr>
        </p15:guide>
        <p15:guide id="26" pos="5719">
          <p15:clr>
            <a:srgbClr val="F26B43"/>
          </p15:clr>
        </p15:guide>
        <p15:guide id="27" pos="5636">
          <p15:clr>
            <a:srgbClr val="F26B43"/>
          </p15:clr>
        </p15:guide>
        <p15:guide id="28" pos="2567">
          <p15:clr>
            <a:srgbClr val="F26B43"/>
          </p15:clr>
        </p15:guide>
        <p15:guide id="29" pos="5101">
          <p15:clr>
            <a:srgbClr val="F26B43"/>
          </p15:clr>
        </p15:guide>
        <p15:guide id="30" pos="2640">
          <p15:clr>
            <a:srgbClr val="F26B43"/>
          </p15:clr>
        </p15:guide>
        <p15:guide id="31" pos="5027">
          <p15:clr>
            <a:srgbClr val="F26B43"/>
          </p15:clr>
        </p15:guide>
        <p15:guide id="32" pos="3184">
          <p15:clr>
            <a:srgbClr val="F26B43"/>
          </p15:clr>
        </p15:guide>
        <p15:guide id="33" pos="3258">
          <p15:clr>
            <a:srgbClr val="F26B43"/>
          </p15:clr>
        </p15:guide>
        <p15:guide id="34" pos="4488">
          <p15:clr>
            <a:srgbClr val="F26B43"/>
          </p15:clr>
        </p15:guide>
        <p15:guide id="35" pos="4410">
          <p15:clr>
            <a:srgbClr val="F26B43"/>
          </p15:clr>
        </p15:guide>
        <p15:guide id="36" pos="3875">
          <p15:clr>
            <a:srgbClr val="F26B43"/>
          </p15:clr>
        </p15:guide>
        <p15:guide id="37" pos="3797">
          <p15:clr>
            <a:srgbClr val="F26B43"/>
          </p15:clr>
        </p15:guide>
        <p15:guide id="38" orient="horz" pos="38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xml"/><Relationship Id="rId3" Type="http://schemas.openxmlformats.org/officeDocument/2006/relationships/image" Target="../media/image63.jpg"/><Relationship Id="rId4" Type="http://schemas.openxmlformats.org/officeDocument/2006/relationships/image" Target="../media/image41.png"/><Relationship Id="rId9" Type="http://schemas.openxmlformats.org/officeDocument/2006/relationships/image" Target="../media/image49.png"/><Relationship Id="rId5" Type="http://schemas.openxmlformats.org/officeDocument/2006/relationships/image" Target="../media/image48.png"/><Relationship Id="rId6" Type="http://schemas.openxmlformats.org/officeDocument/2006/relationships/image" Target="../media/image36.png"/><Relationship Id="rId7" Type="http://schemas.openxmlformats.org/officeDocument/2006/relationships/image" Target="../media/image44.png"/><Relationship Id="rId8" Type="http://schemas.openxmlformats.org/officeDocument/2006/relationships/image" Target="../media/image38.png"/><Relationship Id="rId11" Type="http://schemas.openxmlformats.org/officeDocument/2006/relationships/image" Target="../media/image45.png"/><Relationship Id="rId10" Type="http://schemas.openxmlformats.org/officeDocument/2006/relationships/image" Target="../media/image4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9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4.xml"/><Relationship Id="rId3"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87.png"/><Relationship Id="rId5" Type="http://schemas.openxmlformats.org/officeDocument/2006/relationships/image" Target="../media/image94.png"/><Relationship Id="rId6" Type="http://schemas.openxmlformats.org/officeDocument/2006/relationships/image" Target="../media/image84.png"/><Relationship Id="rId7" Type="http://schemas.openxmlformats.org/officeDocument/2006/relationships/image" Target="../media/image83.png"/><Relationship Id="rId8" Type="http://schemas.openxmlformats.org/officeDocument/2006/relationships/image" Target="../media/image8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7.xml"/><Relationship Id="rId3" Type="http://schemas.openxmlformats.org/officeDocument/2006/relationships/image" Target="../media/image86.jpg"/><Relationship Id="rId4" Type="http://schemas.openxmlformats.org/officeDocument/2006/relationships/image" Target="../media/image89.jpg"/><Relationship Id="rId5" Type="http://schemas.openxmlformats.org/officeDocument/2006/relationships/image" Target="../media/image93.jpg"/><Relationship Id="rId6" Type="http://schemas.openxmlformats.org/officeDocument/2006/relationships/image" Target="../media/image90.jpg"/><Relationship Id="rId7" Type="http://schemas.openxmlformats.org/officeDocument/2006/relationships/image" Target="../media/image11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1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0.xml"/><Relationship Id="rId3" Type="http://schemas.openxmlformats.org/officeDocument/2006/relationships/image" Target="../media/image95.png"/><Relationship Id="rId4" Type="http://schemas.openxmlformats.org/officeDocument/2006/relationships/image" Target="../media/image88.png"/><Relationship Id="rId9" Type="http://schemas.openxmlformats.org/officeDocument/2006/relationships/image" Target="../media/image105.png"/><Relationship Id="rId5" Type="http://schemas.openxmlformats.org/officeDocument/2006/relationships/image" Target="../media/image96.png"/><Relationship Id="rId6" Type="http://schemas.openxmlformats.org/officeDocument/2006/relationships/image" Target="../media/image100.png"/><Relationship Id="rId7" Type="http://schemas.openxmlformats.org/officeDocument/2006/relationships/image" Target="../media/image107.png"/><Relationship Id="rId8" Type="http://schemas.openxmlformats.org/officeDocument/2006/relationships/image" Target="../media/image101.png"/><Relationship Id="rId11" Type="http://schemas.openxmlformats.org/officeDocument/2006/relationships/image" Target="../media/image98.png"/><Relationship Id="rId10" Type="http://schemas.openxmlformats.org/officeDocument/2006/relationships/image" Target="../media/image104.png"/><Relationship Id="rId12" Type="http://schemas.openxmlformats.org/officeDocument/2006/relationships/image" Target="../media/image9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1.xml"/><Relationship Id="rId3" Type="http://schemas.openxmlformats.org/officeDocument/2006/relationships/image" Target="../media/image10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2.xml"/><Relationship Id="rId3" Type="http://schemas.openxmlformats.org/officeDocument/2006/relationships/image" Target="../media/image10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3.xml"/><Relationship Id="rId3" Type="http://schemas.openxmlformats.org/officeDocument/2006/relationships/image" Target="../media/image10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24.xml"/><Relationship Id="rId3" Type="http://schemas.openxmlformats.org/officeDocument/2006/relationships/image" Target="../media/image10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5.xml"/><Relationship Id="rId3" Type="http://schemas.openxmlformats.org/officeDocument/2006/relationships/image" Target="../media/image10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6.xml"/><Relationship Id="rId3" Type="http://schemas.openxmlformats.org/officeDocument/2006/relationships/image" Target="../media/image114.png"/><Relationship Id="rId4" Type="http://schemas.openxmlformats.org/officeDocument/2006/relationships/image" Target="../media/image10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8.xml"/><Relationship Id="rId3" Type="http://schemas.openxmlformats.org/officeDocument/2006/relationships/image" Target="../media/image11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9.xml"/><Relationship Id="rId3" Type="http://schemas.openxmlformats.org/officeDocument/2006/relationships/image" Target="../media/image1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77.png"/><Relationship Id="rId4" Type="http://schemas.openxmlformats.org/officeDocument/2006/relationships/image" Target="../media/image76.png"/><Relationship Id="rId5" Type="http://schemas.openxmlformats.org/officeDocument/2006/relationships/image" Target="../media/image8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1.xml"/><Relationship Id="rId3" Type="http://schemas.openxmlformats.org/officeDocument/2006/relationships/image" Target="../media/image1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2.xml"/><Relationship Id="rId3" Type="http://schemas.openxmlformats.org/officeDocument/2006/relationships/image" Target="../media/image7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4.xml"/><Relationship Id="rId3" Type="http://schemas.openxmlformats.org/officeDocument/2006/relationships/image" Target="../media/image112.jpg"/><Relationship Id="rId4" Type="http://schemas.openxmlformats.org/officeDocument/2006/relationships/image" Target="../media/image11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 Id="rId3" Type="http://schemas.openxmlformats.org/officeDocument/2006/relationships/image" Target="../media/image24.png"/><Relationship Id="rId4" Type="http://schemas.openxmlformats.org/officeDocument/2006/relationships/image" Target="../media/image70.png"/><Relationship Id="rId5" Type="http://schemas.openxmlformats.org/officeDocument/2006/relationships/image" Target="../media/image80.png"/><Relationship Id="rId6" Type="http://schemas.openxmlformats.org/officeDocument/2006/relationships/image" Target="../media/image73.png"/><Relationship Id="rId7" Type="http://schemas.openxmlformats.org/officeDocument/2006/relationships/image" Target="../media/image74.png"/><Relationship Id="rId8" Type="http://schemas.openxmlformats.org/officeDocument/2006/relationships/image" Target="../media/image8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1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7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9.xml"/><Relationship Id="rId3" Type="http://schemas.openxmlformats.org/officeDocument/2006/relationships/image" Target="../media/image75.jpg"/><Relationship Id="rId4" Type="http://schemas.openxmlformats.org/officeDocument/2006/relationships/image" Target="../media/image72.png"/><Relationship Id="rId5"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2" name="Shape 762"/>
        <p:cNvGrpSpPr/>
        <p:nvPr/>
      </p:nvGrpSpPr>
      <p:grpSpPr>
        <a:xfrm>
          <a:off x="0" y="0"/>
          <a:ext cx="0" cy="0"/>
          <a:chOff x="0" y="0"/>
          <a:chExt cx="0" cy="0"/>
        </a:xfrm>
      </p:grpSpPr>
      <p:pic>
        <p:nvPicPr>
          <p:cNvPr descr="A person wearing a helmet&#10;&#10;Description automatically generated" id="763" name="Google Shape;763;p77"/>
          <p:cNvPicPr preferRelativeResize="0"/>
          <p:nvPr>
            <p:ph idx="3" type="pic"/>
          </p:nvPr>
        </p:nvPicPr>
        <p:blipFill rotWithShape="1">
          <a:blip r:embed="rId3">
            <a:alphaModFix/>
          </a:blip>
          <a:srcRect b="0" l="11111" r="11110" t="0"/>
          <a:stretch/>
        </p:blipFill>
        <p:spPr>
          <a:xfrm>
            <a:off x="4191000" y="0"/>
            <a:ext cx="8001000" cy="6858000"/>
          </a:xfrm>
          <a:prstGeom prst="rect">
            <a:avLst/>
          </a:prstGeom>
          <a:solidFill>
            <a:srgbClr val="F2F2F2"/>
          </a:solidFill>
          <a:ln>
            <a:noFill/>
          </a:ln>
        </p:spPr>
      </p:pic>
      <p:sp>
        <p:nvSpPr>
          <p:cNvPr id="764" name="Google Shape;764;p77"/>
          <p:cNvSpPr txBox="1"/>
          <p:nvPr>
            <p:ph type="title"/>
          </p:nvPr>
        </p:nvSpPr>
        <p:spPr>
          <a:xfrm>
            <a:off x="314326" y="1734906"/>
            <a:ext cx="3760788" cy="1719262"/>
          </a:xfrm>
          <a:prstGeom prst="rect">
            <a:avLst/>
          </a:prstGeom>
          <a:noFill/>
          <a:ln>
            <a:noFill/>
          </a:ln>
        </p:spPr>
        <p:txBody>
          <a:bodyPr anchorCtr="0" anchor="b" bIns="0" lIns="0" spcFirstLastPara="1" rIns="0" wrap="square" tIns="0">
            <a:noAutofit/>
          </a:bodyPr>
          <a:lstStyle/>
          <a:p>
            <a:pPr indent="0" lvl="0" marL="0" rtl="0" algn="l">
              <a:lnSpc>
                <a:spcPct val="114285"/>
              </a:lnSpc>
              <a:spcBef>
                <a:spcPts val="0"/>
              </a:spcBef>
              <a:spcAft>
                <a:spcPts val="0"/>
              </a:spcAft>
              <a:buClr>
                <a:schemeClr val="dk1"/>
              </a:buClr>
              <a:buSzPts val="2800"/>
              <a:buFont typeface="Arial"/>
              <a:buNone/>
            </a:pPr>
            <a:r>
              <a:rPr lang="en-US"/>
              <a:t>DISCIPLINED AGILE</a:t>
            </a:r>
            <a:endParaRPr/>
          </a:p>
        </p:txBody>
      </p:sp>
      <p:sp>
        <p:nvSpPr>
          <p:cNvPr id="765" name="Google Shape;765;p77"/>
          <p:cNvSpPr txBox="1"/>
          <p:nvPr>
            <p:ph idx="1" type="body"/>
          </p:nvPr>
        </p:nvSpPr>
        <p:spPr>
          <a:xfrm>
            <a:off x="314326" y="3608388"/>
            <a:ext cx="3760788" cy="473075"/>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1600"/>
              <a:buFont typeface="Arial"/>
              <a:buNone/>
            </a:pPr>
            <a:r>
              <a:rPr lang="en-US"/>
              <a:t>An Overview</a:t>
            </a:r>
            <a:endParaRPr/>
          </a:p>
        </p:txBody>
      </p:sp>
      <p:sp>
        <p:nvSpPr>
          <p:cNvPr id="766" name="Google Shape;766;p77"/>
          <p:cNvSpPr txBox="1"/>
          <p:nvPr>
            <p:ph idx="2" type="body"/>
          </p:nvPr>
        </p:nvSpPr>
        <p:spPr>
          <a:xfrm>
            <a:off x="314325" y="5603875"/>
            <a:ext cx="3760788" cy="4318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1000"/>
              <a:buFont typeface="Arial"/>
              <a:buNone/>
            </a:pPr>
            <a:r>
              <a:rPr lang="en-US"/>
              <a:t>Klas Skogmar, DA Champion, |  PMI Sweden Chapter</a:t>
            </a:r>
            <a:endParaRPr/>
          </a:p>
          <a:p>
            <a:pPr indent="0" lvl="0" marL="0" rtl="0" algn="l">
              <a:lnSpc>
                <a:spcPct val="90000"/>
              </a:lnSpc>
              <a:spcBef>
                <a:spcPts val="1000"/>
              </a:spcBef>
              <a:spcAft>
                <a:spcPts val="0"/>
              </a:spcAft>
              <a:buClr>
                <a:schemeClr val="dk1"/>
              </a:buClr>
              <a:buSzPts val="1000"/>
              <a:buFont typeface="Arial"/>
              <a:buNone/>
            </a:pPr>
            <a:r>
              <a:rPr lang="en-US"/>
              <a:t>2020-03-10</a:t>
            </a:r>
            <a:endParaRPr/>
          </a:p>
        </p:txBody>
      </p:sp>
      <p:pic>
        <p:nvPicPr>
          <p:cNvPr id="767" name="Google Shape;767;p77"/>
          <p:cNvPicPr preferRelativeResize="0"/>
          <p:nvPr/>
        </p:nvPicPr>
        <p:blipFill rotWithShape="1">
          <a:blip r:embed="rId4">
            <a:alphaModFix/>
          </a:blip>
          <a:srcRect b="0" l="0" r="0" t="0"/>
          <a:stretch/>
        </p:blipFill>
        <p:spPr>
          <a:xfrm>
            <a:off x="11023601" y="5172075"/>
            <a:ext cx="863600" cy="863600"/>
          </a:xfrm>
          <a:prstGeom prst="rect">
            <a:avLst/>
          </a:prstGeom>
          <a:noFill/>
          <a:ln>
            <a:noFill/>
          </a:ln>
        </p:spPr>
      </p:pic>
      <p:pic>
        <p:nvPicPr>
          <p:cNvPr id="768" name="Google Shape;768;p77"/>
          <p:cNvPicPr preferRelativeResize="0"/>
          <p:nvPr/>
        </p:nvPicPr>
        <p:blipFill rotWithShape="1">
          <a:blip r:embed="rId5">
            <a:alphaModFix/>
          </a:blip>
          <a:srcRect b="0" l="0" r="0" t="0"/>
          <a:stretch/>
        </p:blipFill>
        <p:spPr>
          <a:xfrm>
            <a:off x="11023601" y="2251810"/>
            <a:ext cx="864453" cy="864453"/>
          </a:xfrm>
          <a:prstGeom prst="rect">
            <a:avLst/>
          </a:prstGeom>
          <a:noFill/>
          <a:ln>
            <a:noFill/>
          </a:ln>
        </p:spPr>
      </p:pic>
      <p:pic>
        <p:nvPicPr>
          <p:cNvPr id="769" name="Google Shape;769;p77"/>
          <p:cNvPicPr preferRelativeResize="0"/>
          <p:nvPr/>
        </p:nvPicPr>
        <p:blipFill rotWithShape="1">
          <a:blip r:embed="rId6">
            <a:alphaModFix/>
          </a:blip>
          <a:srcRect b="0" l="0" r="0" t="0"/>
          <a:stretch/>
        </p:blipFill>
        <p:spPr>
          <a:xfrm>
            <a:off x="10059990" y="1285875"/>
            <a:ext cx="847725" cy="847725"/>
          </a:xfrm>
          <a:prstGeom prst="rect">
            <a:avLst/>
          </a:prstGeom>
          <a:noFill/>
          <a:ln>
            <a:noFill/>
          </a:ln>
        </p:spPr>
      </p:pic>
      <p:pic>
        <p:nvPicPr>
          <p:cNvPr id="770" name="Google Shape;770;p77"/>
          <p:cNvPicPr preferRelativeResize="0"/>
          <p:nvPr/>
        </p:nvPicPr>
        <p:blipFill rotWithShape="1">
          <a:blip r:embed="rId7">
            <a:alphaModFix/>
          </a:blip>
          <a:srcRect b="0" l="0" r="0" t="0"/>
          <a:stretch/>
        </p:blipFill>
        <p:spPr>
          <a:xfrm>
            <a:off x="11037890" y="3233738"/>
            <a:ext cx="849311" cy="849311"/>
          </a:xfrm>
          <a:prstGeom prst="rect">
            <a:avLst/>
          </a:prstGeom>
          <a:noFill/>
          <a:ln>
            <a:noFill/>
          </a:ln>
        </p:spPr>
      </p:pic>
      <p:pic>
        <p:nvPicPr>
          <p:cNvPr id="771" name="Google Shape;771;p77"/>
          <p:cNvPicPr preferRelativeResize="0"/>
          <p:nvPr/>
        </p:nvPicPr>
        <p:blipFill rotWithShape="1">
          <a:blip r:embed="rId8">
            <a:alphaModFix/>
          </a:blip>
          <a:srcRect b="0" l="0" r="0" t="0"/>
          <a:stretch/>
        </p:blipFill>
        <p:spPr>
          <a:xfrm>
            <a:off x="7116003" y="2262188"/>
            <a:ext cx="854075" cy="854075"/>
          </a:xfrm>
          <a:prstGeom prst="rect">
            <a:avLst/>
          </a:prstGeom>
          <a:noFill/>
          <a:ln>
            <a:noFill/>
          </a:ln>
        </p:spPr>
      </p:pic>
      <p:pic>
        <p:nvPicPr>
          <p:cNvPr id="772" name="Google Shape;772;p77"/>
          <p:cNvPicPr preferRelativeResize="0"/>
          <p:nvPr/>
        </p:nvPicPr>
        <p:blipFill rotWithShape="1">
          <a:blip r:embed="rId9">
            <a:alphaModFix/>
          </a:blip>
          <a:srcRect b="0" l="0" r="0" t="0"/>
          <a:stretch/>
        </p:blipFill>
        <p:spPr>
          <a:xfrm>
            <a:off x="11023601" y="1289844"/>
            <a:ext cx="849312" cy="849312"/>
          </a:xfrm>
          <a:prstGeom prst="rect">
            <a:avLst/>
          </a:prstGeom>
          <a:noFill/>
          <a:ln>
            <a:noFill/>
          </a:ln>
        </p:spPr>
      </p:pic>
      <p:pic>
        <p:nvPicPr>
          <p:cNvPr id="773" name="Google Shape;773;p77"/>
          <p:cNvPicPr preferRelativeResize="0"/>
          <p:nvPr/>
        </p:nvPicPr>
        <p:blipFill rotWithShape="1">
          <a:blip r:embed="rId10">
            <a:alphaModFix/>
          </a:blip>
          <a:srcRect b="0" l="0" r="0" t="0"/>
          <a:stretch/>
        </p:blipFill>
        <p:spPr>
          <a:xfrm>
            <a:off x="10044113" y="4198938"/>
            <a:ext cx="869156" cy="869156"/>
          </a:xfrm>
          <a:prstGeom prst="rect">
            <a:avLst/>
          </a:prstGeom>
          <a:noFill/>
          <a:ln>
            <a:noFill/>
          </a:ln>
        </p:spPr>
      </p:pic>
      <p:pic>
        <p:nvPicPr>
          <p:cNvPr id="774" name="Google Shape;774;p77"/>
          <p:cNvPicPr preferRelativeResize="0"/>
          <p:nvPr/>
        </p:nvPicPr>
        <p:blipFill rotWithShape="1">
          <a:blip r:embed="rId11">
            <a:alphaModFix/>
          </a:blip>
          <a:srcRect b="0" l="0" r="0" t="0"/>
          <a:stretch/>
        </p:blipFill>
        <p:spPr>
          <a:xfrm>
            <a:off x="9078913" y="5187950"/>
            <a:ext cx="847725" cy="8477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5" name="Shape 875"/>
        <p:cNvGrpSpPr/>
        <p:nvPr/>
      </p:nvGrpSpPr>
      <p:grpSpPr>
        <a:xfrm>
          <a:off x="0" y="0"/>
          <a:ext cx="0" cy="0"/>
          <a:chOff x="0" y="0"/>
          <a:chExt cx="0" cy="0"/>
        </a:xfrm>
      </p:grpSpPr>
      <p:sp>
        <p:nvSpPr>
          <p:cNvPr id="876" name="Google Shape;876;p86"/>
          <p:cNvSpPr txBox="1"/>
          <p:nvPr>
            <p:ph type="title"/>
          </p:nvPr>
        </p:nvSpPr>
        <p:spPr>
          <a:xfrm>
            <a:off x="314325" y="302850"/>
            <a:ext cx="8764500" cy="3783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2800"/>
              <a:buFont typeface="Arial"/>
              <a:buNone/>
            </a:pPr>
            <a:r>
              <a:rPr lang="en-US"/>
              <a:t>Why Disciplined Agile extends Agile Manifesto</a:t>
            </a:r>
            <a:endParaRPr/>
          </a:p>
        </p:txBody>
      </p:sp>
      <p:sp>
        <p:nvSpPr>
          <p:cNvPr id="877" name="Google Shape;877;p86"/>
          <p:cNvSpPr txBox="1"/>
          <p:nvPr>
            <p:ph idx="1" type="body"/>
          </p:nvPr>
        </p:nvSpPr>
        <p:spPr>
          <a:xfrm>
            <a:off x="314325" y="1728325"/>
            <a:ext cx="8908500" cy="33342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1200"/>
              </a:spcBef>
              <a:spcAft>
                <a:spcPts val="0"/>
              </a:spcAft>
              <a:buSzPts val="2400"/>
              <a:buAutoNum type="arabicPeriod"/>
            </a:pPr>
            <a:r>
              <a:rPr lang="en-US"/>
              <a:t>Solutions, not just software</a:t>
            </a:r>
            <a:endParaRPr/>
          </a:p>
          <a:p>
            <a:pPr indent="-381000" lvl="0" marL="457200" rtl="0" algn="l">
              <a:lnSpc>
                <a:spcPct val="100000"/>
              </a:lnSpc>
              <a:spcBef>
                <a:spcPts val="0"/>
              </a:spcBef>
              <a:spcAft>
                <a:spcPts val="0"/>
              </a:spcAft>
              <a:buSzPts val="2400"/>
              <a:buAutoNum type="arabicPeriod"/>
            </a:pPr>
            <a:r>
              <a:rPr lang="en-US"/>
              <a:t>Stakeholders, not just customers</a:t>
            </a:r>
            <a:endParaRPr/>
          </a:p>
          <a:p>
            <a:pPr indent="-381000" lvl="0" marL="457200" rtl="0" algn="l">
              <a:lnSpc>
                <a:spcPct val="100000"/>
              </a:lnSpc>
              <a:spcBef>
                <a:spcPts val="0"/>
              </a:spcBef>
              <a:spcAft>
                <a:spcPts val="0"/>
              </a:spcAft>
              <a:buSzPts val="2400"/>
              <a:buAutoNum type="arabicPeriod"/>
            </a:pPr>
            <a:r>
              <a:rPr lang="en-US"/>
              <a:t>Organizations, not just teams</a:t>
            </a:r>
            <a:endParaRPr/>
          </a:p>
          <a:p>
            <a:pPr indent="-381000" lvl="0" marL="457200" rtl="0" algn="l">
              <a:lnSpc>
                <a:spcPct val="100000"/>
              </a:lnSpc>
              <a:spcBef>
                <a:spcPts val="0"/>
              </a:spcBef>
              <a:spcAft>
                <a:spcPts val="0"/>
              </a:spcAft>
              <a:buSzPts val="2400"/>
              <a:buAutoNum type="arabicPeriod"/>
            </a:pPr>
            <a:r>
              <a:rPr lang="en-US"/>
              <a:t>We’ve learned a lot since 2001, so let’s make that explicit</a:t>
            </a:r>
            <a:endParaRPr/>
          </a:p>
          <a:p>
            <a:pPr indent="-381000" lvl="0" marL="457200" rtl="0" algn="l">
              <a:lnSpc>
                <a:spcPct val="100000"/>
              </a:lnSpc>
              <a:spcBef>
                <a:spcPts val="0"/>
              </a:spcBef>
              <a:spcAft>
                <a:spcPts val="0"/>
              </a:spcAft>
              <a:buSzPts val="2400"/>
              <a:buAutoNum type="arabicPeriod"/>
            </a:pPr>
            <a:r>
              <a:rPr lang="en-US"/>
              <a:t>Feedback, not just change</a:t>
            </a:r>
            <a:endParaRPr/>
          </a:p>
          <a:p>
            <a:pPr indent="-381000" lvl="0" marL="457200" rtl="0" algn="l">
              <a:lnSpc>
                <a:spcPct val="100000"/>
              </a:lnSpc>
              <a:spcBef>
                <a:spcPts val="0"/>
              </a:spcBef>
              <a:spcAft>
                <a:spcPts val="0"/>
              </a:spcAft>
              <a:buSzPts val="2400"/>
              <a:buAutoNum type="arabicPeriod"/>
            </a:pPr>
            <a:r>
              <a:rPr lang="en-US"/>
              <a:t>Lean and agile, not just agile</a:t>
            </a:r>
            <a:endParaRPr/>
          </a:p>
        </p:txBody>
      </p:sp>
      <p:sp>
        <p:nvSpPr>
          <p:cNvPr id="878" name="Google Shape;878;p86"/>
          <p:cNvSpPr txBox="1"/>
          <p:nvPr>
            <p:ph idx="10" type="dt"/>
          </p:nvPr>
        </p:nvSpPr>
        <p:spPr>
          <a:xfrm>
            <a:off x="9078912" y="6356350"/>
            <a:ext cx="1817700" cy="1989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US"/>
              <a:t>17 SEPTEMBER 2019</a:t>
            </a:r>
            <a:endParaRPr/>
          </a:p>
        </p:txBody>
      </p:sp>
      <p:sp>
        <p:nvSpPr>
          <p:cNvPr id="879" name="Google Shape;879;p86"/>
          <p:cNvSpPr txBox="1"/>
          <p:nvPr>
            <p:ph idx="11" type="ftr"/>
          </p:nvPr>
        </p:nvSpPr>
        <p:spPr>
          <a:xfrm>
            <a:off x="6151562" y="6355977"/>
            <a:ext cx="2795700" cy="1989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US"/>
              <a:t>Presentation Title</a:t>
            </a:r>
            <a:endParaRPr/>
          </a:p>
        </p:txBody>
      </p:sp>
      <p:sp>
        <p:nvSpPr>
          <p:cNvPr id="880" name="Google Shape;880;p86"/>
          <p:cNvSpPr txBox="1"/>
          <p:nvPr>
            <p:ph idx="12" type="sldNum"/>
          </p:nvPr>
        </p:nvSpPr>
        <p:spPr>
          <a:xfrm>
            <a:off x="11465859" y="6356350"/>
            <a:ext cx="407100" cy="1989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7" name="Shape 887"/>
        <p:cNvGrpSpPr/>
        <p:nvPr/>
      </p:nvGrpSpPr>
      <p:grpSpPr>
        <a:xfrm>
          <a:off x="0" y="0"/>
          <a:ext cx="0" cy="0"/>
          <a:chOff x="0" y="0"/>
          <a:chExt cx="0" cy="0"/>
        </a:xfrm>
      </p:grpSpPr>
      <p:sp>
        <p:nvSpPr>
          <p:cNvPr id="888" name="Google Shape;888;p87"/>
          <p:cNvSpPr txBox="1"/>
          <p:nvPr>
            <p:ph type="title"/>
          </p:nvPr>
        </p:nvSpPr>
        <p:spPr>
          <a:xfrm>
            <a:off x="708204" y="685811"/>
            <a:ext cx="4949100" cy="5637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chemeClr val="dk1"/>
              </a:buClr>
              <a:buSzPts val="2800"/>
              <a:buFont typeface="Arial"/>
              <a:buNone/>
            </a:pPr>
            <a:r>
              <a:rPr b="1" lang="en-US"/>
              <a:t>Agile Manifesto</a:t>
            </a:r>
            <a:endParaRPr b="1"/>
          </a:p>
        </p:txBody>
      </p:sp>
      <p:sp>
        <p:nvSpPr>
          <p:cNvPr id="889" name="Google Shape;889;p87"/>
          <p:cNvSpPr txBox="1"/>
          <p:nvPr>
            <p:ph idx="12" type="sldNum"/>
          </p:nvPr>
        </p:nvSpPr>
        <p:spPr>
          <a:xfrm>
            <a:off x="11465859" y="6356350"/>
            <a:ext cx="407100" cy="1989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
        <p:nvSpPr>
          <p:cNvPr id="890" name="Google Shape;890;p87"/>
          <p:cNvSpPr txBox="1"/>
          <p:nvPr/>
        </p:nvSpPr>
        <p:spPr>
          <a:xfrm>
            <a:off x="5691100" y="3611625"/>
            <a:ext cx="6348600" cy="2259000"/>
          </a:xfrm>
          <a:prstGeom prst="rect">
            <a:avLst/>
          </a:prstGeom>
          <a:noFill/>
          <a:ln>
            <a:noFill/>
          </a:ln>
        </p:spPr>
        <p:txBody>
          <a:bodyPr anchorCtr="0" anchor="t" bIns="91425" lIns="91425" spcFirstLastPara="1" rIns="91425" wrap="square" tIns="91425">
            <a:noAutofit/>
          </a:bodyPr>
          <a:lstStyle/>
          <a:p>
            <a:pPr indent="0" lvl="0" marL="0" rtl="0" algn="ctr">
              <a:lnSpc>
                <a:spcPct val="170000"/>
              </a:lnSpc>
              <a:spcBef>
                <a:spcPts val="0"/>
              </a:spcBef>
              <a:spcAft>
                <a:spcPts val="0"/>
              </a:spcAft>
              <a:buClr>
                <a:schemeClr val="dk1"/>
              </a:buClr>
              <a:buSzPts val="1100"/>
              <a:buFont typeface="Arial"/>
              <a:buNone/>
            </a:pPr>
            <a:r>
              <a:rPr b="1" lang="en-US" sz="1800">
                <a:solidFill>
                  <a:srgbClr val="333333"/>
                </a:solidFill>
                <a:highlight>
                  <a:srgbClr val="FFFFFF"/>
                </a:highlight>
                <a:latin typeface="Roboto"/>
                <a:ea typeface="Roboto"/>
                <a:cs typeface="Roboto"/>
                <a:sym typeface="Roboto"/>
              </a:rPr>
              <a:t>Individuals and interactions</a:t>
            </a:r>
            <a:r>
              <a:rPr lang="en-US" sz="1800">
                <a:solidFill>
                  <a:srgbClr val="333333"/>
                </a:solidFill>
                <a:highlight>
                  <a:srgbClr val="FFFFFF"/>
                </a:highlight>
                <a:latin typeface="Roboto"/>
                <a:ea typeface="Roboto"/>
                <a:cs typeface="Roboto"/>
                <a:sym typeface="Roboto"/>
              </a:rPr>
              <a:t> over processes and tools</a:t>
            </a:r>
            <a:endParaRPr sz="1800">
              <a:solidFill>
                <a:srgbClr val="333333"/>
              </a:solidFill>
              <a:highlight>
                <a:srgbClr val="FFFFFF"/>
              </a:highlight>
              <a:latin typeface="Roboto"/>
              <a:ea typeface="Roboto"/>
              <a:cs typeface="Roboto"/>
              <a:sym typeface="Roboto"/>
            </a:endParaRPr>
          </a:p>
          <a:p>
            <a:pPr indent="0" lvl="0" marL="0" rtl="0" algn="ctr">
              <a:lnSpc>
                <a:spcPct val="170000"/>
              </a:lnSpc>
              <a:spcBef>
                <a:spcPts val="800"/>
              </a:spcBef>
              <a:spcAft>
                <a:spcPts val="0"/>
              </a:spcAft>
              <a:buClr>
                <a:schemeClr val="dk1"/>
              </a:buClr>
              <a:buSzPts val="1100"/>
              <a:buFont typeface="Arial"/>
              <a:buNone/>
            </a:pPr>
            <a:r>
              <a:rPr b="1" lang="en-US" sz="1800">
                <a:solidFill>
                  <a:srgbClr val="FF0000"/>
                </a:solidFill>
                <a:highlight>
                  <a:srgbClr val="FFFFFF"/>
                </a:highlight>
                <a:latin typeface="Roboto"/>
                <a:ea typeface="Roboto"/>
                <a:cs typeface="Roboto"/>
                <a:sym typeface="Roboto"/>
              </a:rPr>
              <a:t>Consumable solutions</a:t>
            </a:r>
            <a:r>
              <a:rPr lang="en-US" sz="1800">
                <a:solidFill>
                  <a:srgbClr val="333333"/>
                </a:solidFill>
                <a:highlight>
                  <a:srgbClr val="FFFFFF"/>
                </a:highlight>
                <a:latin typeface="Roboto"/>
                <a:ea typeface="Roboto"/>
                <a:cs typeface="Roboto"/>
                <a:sym typeface="Roboto"/>
              </a:rPr>
              <a:t> over comprehensive documentation</a:t>
            </a:r>
            <a:endParaRPr sz="1800">
              <a:solidFill>
                <a:srgbClr val="333333"/>
              </a:solidFill>
              <a:highlight>
                <a:srgbClr val="FFFFFF"/>
              </a:highlight>
              <a:latin typeface="Roboto"/>
              <a:ea typeface="Roboto"/>
              <a:cs typeface="Roboto"/>
              <a:sym typeface="Roboto"/>
            </a:endParaRPr>
          </a:p>
          <a:p>
            <a:pPr indent="0" lvl="0" marL="0" rtl="0" algn="ctr">
              <a:lnSpc>
                <a:spcPct val="170000"/>
              </a:lnSpc>
              <a:spcBef>
                <a:spcPts val="800"/>
              </a:spcBef>
              <a:spcAft>
                <a:spcPts val="0"/>
              </a:spcAft>
              <a:buClr>
                <a:schemeClr val="dk1"/>
              </a:buClr>
              <a:buSzPts val="1100"/>
              <a:buFont typeface="Arial"/>
              <a:buNone/>
            </a:pPr>
            <a:r>
              <a:rPr b="1" lang="en-US" sz="1800">
                <a:solidFill>
                  <a:srgbClr val="FF0000"/>
                </a:solidFill>
                <a:highlight>
                  <a:srgbClr val="FFFFFF"/>
                </a:highlight>
                <a:latin typeface="Roboto"/>
                <a:ea typeface="Roboto"/>
                <a:cs typeface="Roboto"/>
                <a:sym typeface="Roboto"/>
              </a:rPr>
              <a:t>Stakeholder collaboration</a:t>
            </a:r>
            <a:r>
              <a:rPr lang="en-US" sz="1800">
                <a:solidFill>
                  <a:srgbClr val="333333"/>
                </a:solidFill>
                <a:highlight>
                  <a:srgbClr val="FFFFFF"/>
                </a:highlight>
                <a:latin typeface="Roboto"/>
                <a:ea typeface="Roboto"/>
                <a:cs typeface="Roboto"/>
                <a:sym typeface="Roboto"/>
              </a:rPr>
              <a:t> over contract negotiation</a:t>
            </a:r>
            <a:endParaRPr sz="1800">
              <a:solidFill>
                <a:srgbClr val="333333"/>
              </a:solidFill>
              <a:highlight>
                <a:srgbClr val="FFFFFF"/>
              </a:highlight>
              <a:latin typeface="Roboto"/>
              <a:ea typeface="Roboto"/>
              <a:cs typeface="Roboto"/>
              <a:sym typeface="Roboto"/>
            </a:endParaRPr>
          </a:p>
          <a:p>
            <a:pPr indent="0" lvl="0" marL="0" rtl="0" algn="ctr">
              <a:lnSpc>
                <a:spcPct val="170000"/>
              </a:lnSpc>
              <a:spcBef>
                <a:spcPts val="800"/>
              </a:spcBef>
              <a:spcAft>
                <a:spcPts val="0"/>
              </a:spcAft>
              <a:buClr>
                <a:schemeClr val="dk1"/>
              </a:buClr>
              <a:buSzPts val="1100"/>
              <a:buFont typeface="Arial"/>
              <a:buNone/>
            </a:pPr>
            <a:r>
              <a:rPr b="1" lang="en-US" sz="1800">
                <a:solidFill>
                  <a:srgbClr val="333333"/>
                </a:solidFill>
                <a:highlight>
                  <a:srgbClr val="FFFFFF"/>
                </a:highlight>
                <a:latin typeface="Roboto"/>
                <a:ea typeface="Roboto"/>
                <a:cs typeface="Roboto"/>
                <a:sym typeface="Roboto"/>
              </a:rPr>
              <a:t>Responding to </a:t>
            </a:r>
            <a:r>
              <a:rPr b="1" lang="en-US" sz="1800">
                <a:solidFill>
                  <a:srgbClr val="FF0000"/>
                </a:solidFill>
                <a:highlight>
                  <a:srgbClr val="FFFFFF"/>
                </a:highlight>
                <a:latin typeface="Roboto"/>
                <a:ea typeface="Roboto"/>
                <a:cs typeface="Roboto"/>
                <a:sym typeface="Roboto"/>
              </a:rPr>
              <a:t>feedback</a:t>
            </a:r>
            <a:r>
              <a:rPr lang="en-US" sz="1800">
                <a:solidFill>
                  <a:srgbClr val="333333"/>
                </a:solidFill>
                <a:highlight>
                  <a:srgbClr val="FFFFFF"/>
                </a:highlight>
                <a:latin typeface="Roboto"/>
                <a:ea typeface="Roboto"/>
                <a:cs typeface="Roboto"/>
                <a:sym typeface="Roboto"/>
              </a:rPr>
              <a:t> over following a plan</a:t>
            </a:r>
            <a:endParaRPr sz="1800">
              <a:solidFill>
                <a:srgbClr val="333333"/>
              </a:solidFill>
              <a:highlight>
                <a:srgbClr val="FFFFFF"/>
              </a:highlight>
              <a:latin typeface="Roboto"/>
              <a:ea typeface="Roboto"/>
              <a:cs typeface="Roboto"/>
              <a:sym typeface="Roboto"/>
            </a:endParaRPr>
          </a:p>
          <a:p>
            <a:pPr indent="0" lvl="0" marL="0" rtl="0" algn="ctr">
              <a:lnSpc>
                <a:spcPct val="170000"/>
              </a:lnSpc>
              <a:spcBef>
                <a:spcPts val="800"/>
              </a:spcBef>
              <a:spcAft>
                <a:spcPts val="0"/>
              </a:spcAft>
              <a:buClr>
                <a:schemeClr val="dk1"/>
              </a:buClr>
              <a:buSzPts val="1100"/>
              <a:buFont typeface="Arial"/>
              <a:buNone/>
            </a:pPr>
            <a:r>
              <a:rPr b="1" lang="en-US" sz="1800">
                <a:solidFill>
                  <a:srgbClr val="FF0000"/>
                </a:solidFill>
                <a:highlight>
                  <a:srgbClr val="FFFFFF"/>
                </a:highlight>
                <a:latin typeface="Roboto"/>
                <a:ea typeface="Roboto"/>
                <a:cs typeface="Roboto"/>
                <a:sym typeface="Roboto"/>
              </a:rPr>
              <a:t>Transparency</a:t>
            </a:r>
            <a:r>
              <a:rPr lang="en-US" sz="1800">
                <a:solidFill>
                  <a:srgbClr val="FF0000"/>
                </a:solidFill>
                <a:highlight>
                  <a:srgbClr val="FFFFFF"/>
                </a:highlight>
                <a:latin typeface="Roboto"/>
                <a:ea typeface="Roboto"/>
                <a:cs typeface="Roboto"/>
                <a:sym typeface="Roboto"/>
              </a:rPr>
              <a:t> over (false) predictability</a:t>
            </a:r>
            <a:endParaRPr sz="1800">
              <a:solidFill>
                <a:srgbClr val="FF0000"/>
              </a:solidFill>
              <a:highlight>
                <a:srgbClr val="FFFFFF"/>
              </a:highlight>
              <a:latin typeface="Roboto"/>
              <a:ea typeface="Roboto"/>
              <a:cs typeface="Roboto"/>
              <a:sym typeface="Roboto"/>
            </a:endParaRPr>
          </a:p>
          <a:p>
            <a:pPr indent="0" lvl="0" marL="0" rtl="0" algn="l">
              <a:spcBef>
                <a:spcPts val="800"/>
              </a:spcBef>
              <a:spcAft>
                <a:spcPts val="0"/>
              </a:spcAft>
              <a:buNone/>
            </a:pPr>
            <a:r>
              <a:t/>
            </a:r>
            <a:endParaRPr sz="1800"/>
          </a:p>
        </p:txBody>
      </p:sp>
      <p:sp>
        <p:nvSpPr>
          <p:cNvPr id="891" name="Google Shape;891;p87"/>
          <p:cNvSpPr txBox="1"/>
          <p:nvPr/>
        </p:nvSpPr>
        <p:spPr>
          <a:xfrm>
            <a:off x="161925" y="1463625"/>
            <a:ext cx="6147600" cy="2259000"/>
          </a:xfrm>
          <a:prstGeom prst="rect">
            <a:avLst/>
          </a:prstGeom>
          <a:noFill/>
          <a:ln>
            <a:noFill/>
          </a:ln>
        </p:spPr>
        <p:txBody>
          <a:bodyPr anchorCtr="0" anchor="t" bIns="91425" lIns="91425" spcFirstLastPara="1" rIns="91425" wrap="square" tIns="91425">
            <a:noAutofit/>
          </a:bodyPr>
          <a:lstStyle/>
          <a:p>
            <a:pPr indent="0" lvl="0" marL="0" rtl="0" algn="ctr">
              <a:lnSpc>
                <a:spcPct val="170000"/>
              </a:lnSpc>
              <a:spcBef>
                <a:spcPts val="0"/>
              </a:spcBef>
              <a:spcAft>
                <a:spcPts val="0"/>
              </a:spcAft>
              <a:buNone/>
            </a:pPr>
            <a:r>
              <a:rPr b="1" lang="en-US" sz="1800">
                <a:solidFill>
                  <a:srgbClr val="333333"/>
                </a:solidFill>
                <a:highlight>
                  <a:srgbClr val="FFFFFF"/>
                </a:highlight>
                <a:latin typeface="Roboto"/>
                <a:ea typeface="Roboto"/>
                <a:cs typeface="Roboto"/>
                <a:sym typeface="Roboto"/>
              </a:rPr>
              <a:t>Individuals and interactions </a:t>
            </a:r>
            <a:r>
              <a:rPr lang="en-US" sz="1800">
                <a:solidFill>
                  <a:srgbClr val="333333"/>
                </a:solidFill>
                <a:highlight>
                  <a:srgbClr val="FFFFFF"/>
                </a:highlight>
                <a:latin typeface="Roboto"/>
                <a:ea typeface="Roboto"/>
                <a:cs typeface="Roboto"/>
                <a:sym typeface="Roboto"/>
              </a:rPr>
              <a:t>over processes and tools</a:t>
            </a:r>
            <a:endParaRPr sz="1800">
              <a:solidFill>
                <a:srgbClr val="333333"/>
              </a:solidFill>
              <a:highlight>
                <a:srgbClr val="FFFFFF"/>
              </a:highlight>
              <a:latin typeface="Roboto"/>
              <a:ea typeface="Roboto"/>
              <a:cs typeface="Roboto"/>
              <a:sym typeface="Roboto"/>
            </a:endParaRPr>
          </a:p>
          <a:p>
            <a:pPr indent="0" lvl="0" marL="0" rtl="0" algn="ctr">
              <a:lnSpc>
                <a:spcPct val="170000"/>
              </a:lnSpc>
              <a:spcBef>
                <a:spcPts val="800"/>
              </a:spcBef>
              <a:spcAft>
                <a:spcPts val="0"/>
              </a:spcAft>
              <a:buNone/>
            </a:pPr>
            <a:r>
              <a:rPr b="1" lang="en-US" sz="1800">
                <a:solidFill>
                  <a:srgbClr val="333333"/>
                </a:solidFill>
                <a:highlight>
                  <a:srgbClr val="FFFFFF"/>
                </a:highlight>
                <a:latin typeface="Roboto"/>
                <a:ea typeface="Roboto"/>
                <a:cs typeface="Roboto"/>
                <a:sym typeface="Roboto"/>
              </a:rPr>
              <a:t>Working software </a:t>
            </a:r>
            <a:r>
              <a:rPr lang="en-US" sz="1800">
                <a:solidFill>
                  <a:srgbClr val="333333"/>
                </a:solidFill>
                <a:highlight>
                  <a:srgbClr val="FFFFFF"/>
                </a:highlight>
                <a:latin typeface="Roboto"/>
                <a:ea typeface="Roboto"/>
                <a:cs typeface="Roboto"/>
                <a:sym typeface="Roboto"/>
              </a:rPr>
              <a:t>over comprehensive documentation</a:t>
            </a:r>
            <a:endParaRPr sz="1800">
              <a:solidFill>
                <a:srgbClr val="333333"/>
              </a:solidFill>
              <a:highlight>
                <a:srgbClr val="FFFFFF"/>
              </a:highlight>
              <a:latin typeface="Roboto"/>
              <a:ea typeface="Roboto"/>
              <a:cs typeface="Roboto"/>
              <a:sym typeface="Roboto"/>
            </a:endParaRPr>
          </a:p>
          <a:p>
            <a:pPr indent="0" lvl="0" marL="0" rtl="0" algn="ctr">
              <a:lnSpc>
                <a:spcPct val="170000"/>
              </a:lnSpc>
              <a:spcBef>
                <a:spcPts val="800"/>
              </a:spcBef>
              <a:spcAft>
                <a:spcPts val="0"/>
              </a:spcAft>
              <a:buNone/>
            </a:pPr>
            <a:r>
              <a:rPr b="1" lang="en-US" sz="1800">
                <a:solidFill>
                  <a:srgbClr val="333333"/>
                </a:solidFill>
                <a:highlight>
                  <a:srgbClr val="FFFFFF"/>
                </a:highlight>
                <a:latin typeface="Roboto"/>
                <a:ea typeface="Roboto"/>
                <a:cs typeface="Roboto"/>
                <a:sym typeface="Roboto"/>
              </a:rPr>
              <a:t>Customer collaboration </a:t>
            </a:r>
            <a:r>
              <a:rPr lang="en-US" sz="1800">
                <a:solidFill>
                  <a:srgbClr val="333333"/>
                </a:solidFill>
                <a:highlight>
                  <a:srgbClr val="FFFFFF"/>
                </a:highlight>
                <a:latin typeface="Roboto"/>
                <a:ea typeface="Roboto"/>
                <a:cs typeface="Roboto"/>
                <a:sym typeface="Roboto"/>
              </a:rPr>
              <a:t>over contract negotiation</a:t>
            </a:r>
            <a:endParaRPr sz="1800">
              <a:solidFill>
                <a:srgbClr val="333333"/>
              </a:solidFill>
              <a:highlight>
                <a:srgbClr val="FFFFFF"/>
              </a:highlight>
              <a:latin typeface="Roboto"/>
              <a:ea typeface="Roboto"/>
              <a:cs typeface="Roboto"/>
              <a:sym typeface="Roboto"/>
            </a:endParaRPr>
          </a:p>
          <a:p>
            <a:pPr indent="0" lvl="0" marL="0" rtl="0" algn="ctr">
              <a:lnSpc>
                <a:spcPct val="170000"/>
              </a:lnSpc>
              <a:spcBef>
                <a:spcPts val="800"/>
              </a:spcBef>
              <a:spcAft>
                <a:spcPts val="0"/>
              </a:spcAft>
              <a:buNone/>
            </a:pPr>
            <a:r>
              <a:rPr b="1" lang="en-US" sz="1800">
                <a:solidFill>
                  <a:srgbClr val="333333"/>
                </a:solidFill>
                <a:highlight>
                  <a:srgbClr val="FFFFFF"/>
                </a:highlight>
                <a:latin typeface="Roboto"/>
                <a:ea typeface="Roboto"/>
                <a:cs typeface="Roboto"/>
                <a:sym typeface="Roboto"/>
              </a:rPr>
              <a:t>Responding to change </a:t>
            </a:r>
            <a:r>
              <a:rPr lang="en-US" sz="1800">
                <a:solidFill>
                  <a:srgbClr val="333333"/>
                </a:solidFill>
                <a:highlight>
                  <a:srgbClr val="FFFFFF"/>
                </a:highlight>
                <a:latin typeface="Roboto"/>
                <a:ea typeface="Roboto"/>
                <a:cs typeface="Roboto"/>
                <a:sym typeface="Roboto"/>
              </a:rPr>
              <a:t>over following a plan</a:t>
            </a:r>
            <a:endParaRPr sz="1800">
              <a:solidFill>
                <a:srgbClr val="333333"/>
              </a:solidFill>
              <a:highlight>
                <a:srgbClr val="FFFFFF"/>
              </a:highlight>
              <a:latin typeface="Roboto"/>
              <a:ea typeface="Roboto"/>
              <a:cs typeface="Roboto"/>
              <a:sym typeface="Roboto"/>
            </a:endParaRPr>
          </a:p>
          <a:p>
            <a:pPr indent="0" lvl="0" marL="0" rtl="0" algn="l">
              <a:spcBef>
                <a:spcPts val="800"/>
              </a:spcBef>
              <a:spcAft>
                <a:spcPts val="0"/>
              </a:spcAft>
              <a:buNone/>
            </a:pPr>
            <a:r>
              <a:t/>
            </a:r>
            <a:endParaRPr sz="1800"/>
          </a:p>
        </p:txBody>
      </p:sp>
      <p:sp>
        <p:nvSpPr>
          <p:cNvPr id="892" name="Google Shape;892;p87"/>
          <p:cNvSpPr txBox="1"/>
          <p:nvPr>
            <p:ph type="title"/>
          </p:nvPr>
        </p:nvSpPr>
        <p:spPr>
          <a:xfrm>
            <a:off x="6390854" y="2833811"/>
            <a:ext cx="4949100" cy="5637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chemeClr val="dk1"/>
              </a:buClr>
              <a:buSzPts val="2800"/>
              <a:buFont typeface="Arial"/>
              <a:buNone/>
            </a:pPr>
            <a:r>
              <a:rPr b="1" lang="en-US"/>
              <a:t>DA </a:t>
            </a:r>
            <a:r>
              <a:rPr b="1" lang="en-US"/>
              <a:t>Agile Manifesto</a:t>
            </a:r>
            <a:endParaRPr b="1"/>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6" name="Shape 896"/>
        <p:cNvGrpSpPr/>
        <p:nvPr/>
      </p:nvGrpSpPr>
      <p:grpSpPr>
        <a:xfrm>
          <a:off x="0" y="0"/>
          <a:ext cx="0" cy="0"/>
          <a:chOff x="0" y="0"/>
          <a:chExt cx="0" cy="0"/>
        </a:xfrm>
      </p:grpSpPr>
      <p:sp>
        <p:nvSpPr>
          <p:cNvPr id="897" name="Google Shape;897;p88"/>
          <p:cNvSpPr txBox="1"/>
          <p:nvPr>
            <p:ph type="title"/>
          </p:nvPr>
        </p:nvSpPr>
        <p:spPr>
          <a:xfrm>
            <a:off x="314325" y="302850"/>
            <a:ext cx="8632800" cy="3783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2800"/>
              <a:buFont typeface="Arial"/>
              <a:buNone/>
            </a:pPr>
            <a:r>
              <a:rPr lang="en-US"/>
              <a:t>17 Principles of Disciplined Agile Manifesto</a:t>
            </a:r>
            <a:endParaRPr/>
          </a:p>
        </p:txBody>
      </p:sp>
      <p:sp>
        <p:nvSpPr>
          <p:cNvPr id="898" name="Google Shape;898;p88"/>
          <p:cNvSpPr txBox="1"/>
          <p:nvPr>
            <p:ph idx="1" type="body"/>
          </p:nvPr>
        </p:nvSpPr>
        <p:spPr>
          <a:xfrm>
            <a:off x="314325" y="852650"/>
            <a:ext cx="11451300" cy="4209900"/>
          </a:xfrm>
          <a:prstGeom prst="rect">
            <a:avLst/>
          </a:prstGeom>
          <a:noFill/>
          <a:ln>
            <a:noFill/>
          </a:ln>
        </p:spPr>
        <p:txBody>
          <a:bodyPr anchorCtr="0" anchor="t" bIns="0" lIns="0" spcFirstLastPara="1" rIns="0" wrap="square" tIns="0">
            <a:noAutofit/>
          </a:bodyPr>
          <a:lstStyle/>
          <a:p>
            <a:pPr indent="-320675" lvl="0" marL="457200" rtl="0" algn="l">
              <a:lnSpc>
                <a:spcPct val="100000"/>
              </a:lnSpc>
              <a:spcBef>
                <a:spcPts val="1200"/>
              </a:spcBef>
              <a:spcAft>
                <a:spcPts val="0"/>
              </a:spcAft>
              <a:buSzPts val="1450"/>
              <a:buAutoNum type="arabicPeriod"/>
            </a:pPr>
            <a:r>
              <a:rPr lang="en-US" sz="1450"/>
              <a:t>Our highest priority is to satisfy the stakeholder through early and continuous delivery of valuable </a:t>
            </a:r>
            <a:r>
              <a:rPr b="1" lang="en-US" sz="1450">
                <a:solidFill>
                  <a:srgbClr val="FF0000"/>
                </a:solidFill>
              </a:rPr>
              <a:t>solutions</a:t>
            </a:r>
            <a:r>
              <a:rPr lang="en-US" sz="1450"/>
              <a:t>.</a:t>
            </a:r>
            <a:endParaRPr sz="1450"/>
          </a:p>
          <a:p>
            <a:pPr indent="-320675" lvl="0" marL="457200" rtl="0" algn="l">
              <a:lnSpc>
                <a:spcPct val="100000"/>
              </a:lnSpc>
              <a:spcBef>
                <a:spcPts val="0"/>
              </a:spcBef>
              <a:spcAft>
                <a:spcPts val="0"/>
              </a:spcAft>
              <a:buSzPts val="1450"/>
              <a:buAutoNum type="arabicPeriod"/>
            </a:pPr>
            <a:r>
              <a:rPr lang="en-US" sz="1450"/>
              <a:t>Welcome emerging requirements, even late in the solution delivery lifecycle. Agile processes harness change for the customer’s competitive advantage.</a:t>
            </a:r>
            <a:endParaRPr sz="1450"/>
          </a:p>
          <a:p>
            <a:pPr indent="-320675" lvl="0" marL="457200" rtl="0" algn="l">
              <a:lnSpc>
                <a:spcPct val="100000"/>
              </a:lnSpc>
              <a:spcBef>
                <a:spcPts val="0"/>
              </a:spcBef>
              <a:spcAft>
                <a:spcPts val="0"/>
              </a:spcAft>
              <a:buSzPts val="1450"/>
              <a:buAutoNum type="arabicPeriod"/>
            </a:pPr>
            <a:r>
              <a:rPr lang="en-US" sz="1450"/>
              <a:t>Deliver valuable </a:t>
            </a:r>
            <a:r>
              <a:rPr b="1" lang="en-US" sz="1450">
                <a:solidFill>
                  <a:srgbClr val="FF0000"/>
                </a:solidFill>
              </a:rPr>
              <a:t>solutions</a:t>
            </a:r>
            <a:r>
              <a:rPr lang="en-US" sz="1450"/>
              <a:t> continuously, from many times a day to every few weeks, with the aim to increase the frequency over time.</a:t>
            </a:r>
            <a:endParaRPr sz="1450"/>
          </a:p>
          <a:p>
            <a:pPr indent="-320675" lvl="0" marL="457200" rtl="0" algn="l">
              <a:lnSpc>
                <a:spcPct val="100000"/>
              </a:lnSpc>
              <a:spcBef>
                <a:spcPts val="0"/>
              </a:spcBef>
              <a:spcAft>
                <a:spcPts val="0"/>
              </a:spcAft>
              <a:buSzPts val="1450"/>
              <a:buAutoNum type="arabicPeriod"/>
            </a:pPr>
            <a:r>
              <a:rPr b="1" lang="en-US" sz="1450">
                <a:solidFill>
                  <a:srgbClr val="FF0000"/>
                </a:solidFill>
              </a:rPr>
              <a:t>Stakeholders</a:t>
            </a:r>
            <a:r>
              <a:rPr lang="en-US" sz="1450"/>
              <a:t> and developers must actively collaborate to deliver outcomes that will delight our organization’s customers.</a:t>
            </a:r>
            <a:endParaRPr sz="1450"/>
          </a:p>
          <a:p>
            <a:pPr indent="-320675" lvl="0" marL="457200" rtl="0" algn="l">
              <a:lnSpc>
                <a:spcPct val="100000"/>
              </a:lnSpc>
              <a:spcBef>
                <a:spcPts val="0"/>
              </a:spcBef>
              <a:spcAft>
                <a:spcPts val="0"/>
              </a:spcAft>
              <a:buSzPts val="1450"/>
              <a:buAutoNum type="arabicPeriod"/>
            </a:pPr>
            <a:r>
              <a:rPr lang="en-US" sz="1450"/>
              <a:t>Build teams around motivated individuals. Give them the environment and support they need, and trust them to get the job done.</a:t>
            </a:r>
            <a:endParaRPr sz="1450"/>
          </a:p>
          <a:p>
            <a:pPr indent="-320675" lvl="0" marL="457200" rtl="0" algn="l">
              <a:lnSpc>
                <a:spcPct val="100000"/>
              </a:lnSpc>
              <a:spcBef>
                <a:spcPts val="0"/>
              </a:spcBef>
              <a:spcAft>
                <a:spcPts val="0"/>
              </a:spcAft>
              <a:buSzPts val="1450"/>
              <a:buAutoNum type="arabicPeriod"/>
            </a:pPr>
            <a:r>
              <a:rPr lang="en-US" sz="1450"/>
              <a:t>The most efficient and effective method of conveying information to and within a delivery team is face-to-face conversation, ideally around a whiteboard.</a:t>
            </a:r>
            <a:endParaRPr sz="1450"/>
          </a:p>
          <a:p>
            <a:pPr indent="-320675" lvl="0" marL="457200" rtl="0" algn="l">
              <a:lnSpc>
                <a:spcPct val="100000"/>
              </a:lnSpc>
              <a:spcBef>
                <a:spcPts val="0"/>
              </a:spcBef>
              <a:spcAft>
                <a:spcPts val="0"/>
              </a:spcAft>
              <a:buSzPts val="1450"/>
              <a:buAutoNum type="arabicPeriod"/>
            </a:pPr>
            <a:r>
              <a:rPr lang="en-US" sz="1450"/>
              <a:t>Continuous delivery of </a:t>
            </a:r>
            <a:r>
              <a:rPr b="1" lang="en-US" sz="1450">
                <a:solidFill>
                  <a:srgbClr val="FF0000"/>
                </a:solidFill>
              </a:rPr>
              <a:t>value</a:t>
            </a:r>
            <a:r>
              <a:rPr lang="en-US" sz="1450"/>
              <a:t> is the primary measure of progress.</a:t>
            </a:r>
            <a:endParaRPr sz="1450"/>
          </a:p>
          <a:p>
            <a:pPr indent="-320675" lvl="0" marL="457200" rtl="0" algn="l">
              <a:lnSpc>
                <a:spcPct val="100000"/>
              </a:lnSpc>
              <a:spcBef>
                <a:spcPts val="0"/>
              </a:spcBef>
              <a:spcAft>
                <a:spcPts val="0"/>
              </a:spcAft>
              <a:buSzPts val="1450"/>
              <a:buAutoNum type="arabicPeriod"/>
            </a:pPr>
            <a:r>
              <a:rPr lang="en-US" sz="1450"/>
              <a:t>Agile processes promote sustainable delivery. The sponsors, developers, and users should be able to maintain a constant pace indefinitely.</a:t>
            </a:r>
            <a:endParaRPr sz="1450"/>
          </a:p>
          <a:p>
            <a:pPr indent="-320675" lvl="0" marL="457200" rtl="0" algn="l">
              <a:lnSpc>
                <a:spcPct val="100000"/>
              </a:lnSpc>
              <a:spcBef>
                <a:spcPts val="0"/>
              </a:spcBef>
              <a:spcAft>
                <a:spcPts val="0"/>
              </a:spcAft>
              <a:buSzPts val="1450"/>
              <a:buAutoNum type="arabicPeriod"/>
            </a:pPr>
            <a:r>
              <a:rPr lang="en-US" sz="1450"/>
              <a:t>Continuous attention to technical excellence and good design enhances agility.</a:t>
            </a:r>
            <a:endParaRPr sz="1450"/>
          </a:p>
          <a:p>
            <a:pPr indent="-320675" lvl="0" marL="457200" rtl="0" algn="l">
              <a:lnSpc>
                <a:spcPct val="100000"/>
              </a:lnSpc>
              <a:spcBef>
                <a:spcPts val="0"/>
              </a:spcBef>
              <a:spcAft>
                <a:spcPts val="0"/>
              </a:spcAft>
              <a:buSzPts val="1450"/>
              <a:buAutoNum type="arabicPeriod"/>
            </a:pPr>
            <a:r>
              <a:rPr lang="en-US" sz="1450"/>
              <a:t>Simplicity – the art of maximizing the amount of work not done – is essential.</a:t>
            </a:r>
            <a:endParaRPr sz="1450"/>
          </a:p>
          <a:p>
            <a:pPr indent="-320675" lvl="0" marL="457200" rtl="0" algn="l">
              <a:lnSpc>
                <a:spcPct val="100000"/>
              </a:lnSpc>
              <a:spcBef>
                <a:spcPts val="0"/>
              </a:spcBef>
              <a:spcAft>
                <a:spcPts val="0"/>
              </a:spcAft>
              <a:buSzPts val="1450"/>
              <a:buAutoNum type="arabicPeriod"/>
            </a:pPr>
            <a:r>
              <a:rPr lang="en-US" sz="1450"/>
              <a:t>The best architectures, requirements, and designs emerge from self-organizing teams enabled by organizational roadmaps and support.</a:t>
            </a:r>
            <a:endParaRPr sz="1450"/>
          </a:p>
          <a:p>
            <a:pPr indent="-320675" lvl="0" marL="457200" rtl="0" algn="l">
              <a:lnSpc>
                <a:spcPct val="100000"/>
              </a:lnSpc>
              <a:spcBef>
                <a:spcPts val="0"/>
              </a:spcBef>
              <a:spcAft>
                <a:spcPts val="0"/>
              </a:spcAft>
              <a:buSzPts val="1450"/>
              <a:buAutoNum type="arabicPeriod"/>
            </a:pPr>
            <a:r>
              <a:rPr lang="en-US" sz="1450"/>
              <a:t>The team continuously reflects on how to become more effective, then experiments, learns, and adjusts its behavior accordingly.</a:t>
            </a:r>
            <a:endParaRPr sz="1450"/>
          </a:p>
          <a:p>
            <a:pPr indent="-320675" lvl="0" marL="457200" rtl="0" algn="l">
              <a:lnSpc>
                <a:spcPct val="100000"/>
              </a:lnSpc>
              <a:spcBef>
                <a:spcPts val="0"/>
              </a:spcBef>
              <a:spcAft>
                <a:spcPts val="0"/>
              </a:spcAft>
              <a:buClr>
                <a:srgbClr val="FF0000"/>
              </a:buClr>
              <a:buSzPts val="1450"/>
              <a:buAutoNum type="arabicPeriod"/>
            </a:pPr>
            <a:r>
              <a:rPr b="1" lang="en-US" sz="1450">
                <a:solidFill>
                  <a:srgbClr val="FF0000"/>
                </a:solidFill>
              </a:rPr>
              <a:t>Leverage and evolve the assets</a:t>
            </a:r>
            <a:r>
              <a:rPr lang="en-US" sz="1450">
                <a:solidFill>
                  <a:srgbClr val="FF0000"/>
                </a:solidFill>
              </a:rPr>
              <a:t> within your enterprise, collaborating with the people responsible for those assets to do so.</a:t>
            </a:r>
            <a:endParaRPr sz="1450">
              <a:solidFill>
                <a:srgbClr val="FF0000"/>
              </a:solidFill>
            </a:endParaRPr>
          </a:p>
          <a:p>
            <a:pPr indent="-320675" lvl="0" marL="457200" rtl="0" algn="l">
              <a:lnSpc>
                <a:spcPct val="100000"/>
              </a:lnSpc>
              <a:spcBef>
                <a:spcPts val="0"/>
              </a:spcBef>
              <a:spcAft>
                <a:spcPts val="0"/>
              </a:spcAft>
              <a:buClr>
                <a:srgbClr val="FF0000"/>
              </a:buClr>
              <a:buSzPts val="1450"/>
              <a:buAutoNum type="arabicPeriod"/>
            </a:pPr>
            <a:r>
              <a:rPr b="1" lang="en-US" sz="1450">
                <a:solidFill>
                  <a:srgbClr val="FF0000"/>
                </a:solidFill>
              </a:rPr>
              <a:t>Visualize work </a:t>
            </a:r>
            <a:r>
              <a:rPr lang="en-US" sz="1450">
                <a:solidFill>
                  <a:srgbClr val="FF0000"/>
                </a:solidFill>
              </a:rPr>
              <a:t>to produce a smooth delivery flow and </a:t>
            </a:r>
            <a:r>
              <a:rPr b="1" lang="en-US" sz="1450">
                <a:solidFill>
                  <a:srgbClr val="FF0000"/>
                </a:solidFill>
              </a:rPr>
              <a:t>keep work-in-progress (WIP) to a minimum.</a:t>
            </a:r>
            <a:endParaRPr b="1" sz="1450">
              <a:solidFill>
                <a:srgbClr val="FF0000"/>
              </a:solidFill>
            </a:endParaRPr>
          </a:p>
          <a:p>
            <a:pPr indent="-320675" lvl="0" marL="457200" rtl="0" algn="l">
              <a:lnSpc>
                <a:spcPct val="100000"/>
              </a:lnSpc>
              <a:spcBef>
                <a:spcPts val="0"/>
              </a:spcBef>
              <a:spcAft>
                <a:spcPts val="0"/>
              </a:spcAft>
              <a:buClr>
                <a:srgbClr val="FF0000"/>
              </a:buClr>
              <a:buSzPts val="1450"/>
              <a:buAutoNum type="arabicPeriod"/>
            </a:pPr>
            <a:r>
              <a:rPr b="1" lang="en-US" sz="1450">
                <a:solidFill>
                  <a:srgbClr val="FF0000"/>
                </a:solidFill>
              </a:rPr>
              <a:t>Evolve the entire enterprise</a:t>
            </a:r>
            <a:r>
              <a:rPr lang="en-US" sz="1450">
                <a:solidFill>
                  <a:srgbClr val="FF0000"/>
                </a:solidFill>
              </a:rPr>
              <a:t>, not just individuals and teams, to support agile, non-agile, and hybrid teams.</a:t>
            </a:r>
            <a:endParaRPr sz="1450">
              <a:solidFill>
                <a:srgbClr val="FF0000"/>
              </a:solidFill>
            </a:endParaRPr>
          </a:p>
          <a:p>
            <a:pPr indent="-320675" lvl="0" marL="457200" rtl="0" algn="l">
              <a:lnSpc>
                <a:spcPct val="100000"/>
              </a:lnSpc>
              <a:spcBef>
                <a:spcPts val="0"/>
              </a:spcBef>
              <a:spcAft>
                <a:spcPts val="0"/>
              </a:spcAft>
              <a:buClr>
                <a:srgbClr val="FF0000"/>
              </a:buClr>
              <a:buSzPts val="1450"/>
              <a:buAutoNum type="arabicPeriod"/>
            </a:pPr>
            <a:r>
              <a:rPr lang="en-US" sz="1450">
                <a:solidFill>
                  <a:srgbClr val="FF0000"/>
                </a:solidFill>
              </a:rPr>
              <a:t>We measure our work and its outcomes, preferring automated measures over manually gathered ones, to </a:t>
            </a:r>
            <a:r>
              <a:rPr b="1" lang="en-US" sz="1450">
                <a:solidFill>
                  <a:srgbClr val="FF0000"/>
                </a:solidFill>
              </a:rPr>
              <a:t>make data-led decisions.</a:t>
            </a:r>
            <a:endParaRPr b="1" sz="1450">
              <a:solidFill>
                <a:srgbClr val="FF0000"/>
              </a:solidFill>
            </a:endParaRPr>
          </a:p>
          <a:p>
            <a:pPr indent="-320675" lvl="0" marL="457200" rtl="0" algn="l">
              <a:lnSpc>
                <a:spcPct val="100000"/>
              </a:lnSpc>
              <a:spcBef>
                <a:spcPts val="0"/>
              </a:spcBef>
              <a:spcAft>
                <a:spcPts val="0"/>
              </a:spcAft>
              <a:buClr>
                <a:srgbClr val="FF0000"/>
              </a:buClr>
              <a:buSzPts val="1450"/>
              <a:buAutoNum type="arabicPeriod"/>
            </a:pPr>
            <a:r>
              <a:rPr lang="en-US" sz="1450">
                <a:solidFill>
                  <a:srgbClr val="FF0000"/>
                </a:solidFill>
              </a:rPr>
              <a:t>We provide </a:t>
            </a:r>
            <a:r>
              <a:rPr b="1" lang="en-US" sz="1450">
                <a:solidFill>
                  <a:srgbClr val="FF0000"/>
                </a:solidFill>
              </a:rPr>
              <a:t>complete transparency </a:t>
            </a:r>
            <a:r>
              <a:rPr lang="en-US" sz="1450">
                <a:solidFill>
                  <a:srgbClr val="FF0000"/>
                </a:solidFill>
              </a:rPr>
              <a:t>to our stakeholders in everything we do and produce, to enable open and honest conversations and effective governance of our team.</a:t>
            </a:r>
            <a:endParaRPr sz="1450">
              <a:solidFill>
                <a:srgbClr val="FF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2" name="Shape 902"/>
        <p:cNvGrpSpPr/>
        <p:nvPr/>
      </p:nvGrpSpPr>
      <p:grpSpPr>
        <a:xfrm>
          <a:off x="0" y="0"/>
          <a:ext cx="0" cy="0"/>
          <a:chOff x="0" y="0"/>
          <a:chExt cx="0" cy="0"/>
        </a:xfrm>
      </p:grpSpPr>
      <p:sp>
        <p:nvSpPr>
          <p:cNvPr id="903" name="Google Shape;903;p89"/>
          <p:cNvSpPr txBox="1"/>
          <p:nvPr>
            <p:ph type="title"/>
          </p:nvPr>
        </p:nvSpPr>
        <p:spPr>
          <a:xfrm>
            <a:off x="6852838" y="161089"/>
            <a:ext cx="5705400" cy="3783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2800"/>
              <a:buFont typeface="Arial"/>
              <a:buNone/>
            </a:pPr>
            <a:r>
              <a:rPr lang="en-US"/>
              <a:t>Context Counts</a:t>
            </a:r>
            <a:endParaRPr/>
          </a:p>
        </p:txBody>
      </p:sp>
      <p:sp>
        <p:nvSpPr>
          <p:cNvPr id="904" name="Google Shape;904;p89"/>
          <p:cNvSpPr txBox="1"/>
          <p:nvPr>
            <p:ph idx="12" type="sldNum"/>
          </p:nvPr>
        </p:nvSpPr>
        <p:spPr>
          <a:xfrm>
            <a:off x="11465859" y="6356350"/>
            <a:ext cx="407100" cy="1989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pic>
        <p:nvPicPr>
          <p:cNvPr id="905" name="Google Shape;905;p89"/>
          <p:cNvPicPr preferRelativeResize="0"/>
          <p:nvPr>
            <p:ph idx="2" type="pic"/>
          </p:nvPr>
        </p:nvPicPr>
        <p:blipFill rotWithShape="1">
          <a:blip r:embed="rId3">
            <a:alphaModFix/>
          </a:blip>
          <a:srcRect b="29210" l="8458" r="0" t="9806"/>
          <a:stretch/>
        </p:blipFill>
        <p:spPr>
          <a:xfrm>
            <a:off x="164277" y="161102"/>
            <a:ext cx="6484500" cy="6497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2" name="Shape 912"/>
        <p:cNvGrpSpPr/>
        <p:nvPr/>
      </p:nvGrpSpPr>
      <p:grpSpPr>
        <a:xfrm>
          <a:off x="0" y="0"/>
          <a:ext cx="0" cy="0"/>
          <a:chOff x="0" y="0"/>
          <a:chExt cx="0" cy="0"/>
        </a:xfrm>
      </p:grpSpPr>
      <p:sp>
        <p:nvSpPr>
          <p:cNvPr id="913" name="Google Shape;913;p90"/>
          <p:cNvSpPr txBox="1"/>
          <p:nvPr>
            <p:ph type="title"/>
          </p:nvPr>
        </p:nvSpPr>
        <p:spPr>
          <a:xfrm>
            <a:off x="304804" y="2916061"/>
            <a:ext cx="4948961" cy="563563"/>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2800"/>
              <a:buFont typeface="Arial"/>
              <a:buNone/>
            </a:pPr>
            <a:r>
              <a:rPr lang="en-US"/>
              <a:t>The Seven Principles of Disciplined Agile</a:t>
            </a:r>
            <a:endParaRPr/>
          </a:p>
        </p:txBody>
      </p:sp>
      <p:sp>
        <p:nvSpPr>
          <p:cNvPr id="914" name="Google Shape;914;p90"/>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pic>
        <p:nvPicPr>
          <p:cNvPr id="915" name="Google Shape;915;p90"/>
          <p:cNvPicPr preferRelativeResize="0"/>
          <p:nvPr/>
        </p:nvPicPr>
        <p:blipFill rotWithShape="1">
          <a:blip r:embed="rId3">
            <a:alphaModFix/>
          </a:blip>
          <a:srcRect b="0" l="0" r="0" t="0"/>
          <a:stretch/>
        </p:blipFill>
        <p:spPr>
          <a:xfrm>
            <a:off x="7334459" y="2394062"/>
            <a:ext cx="2496279" cy="2171132"/>
          </a:xfrm>
          <a:prstGeom prst="rect">
            <a:avLst/>
          </a:prstGeom>
          <a:noFill/>
          <a:ln>
            <a:noFill/>
          </a:ln>
        </p:spPr>
      </p:pic>
      <p:pic>
        <p:nvPicPr>
          <p:cNvPr id="916" name="Google Shape;916;p90"/>
          <p:cNvPicPr preferRelativeResize="0"/>
          <p:nvPr/>
        </p:nvPicPr>
        <p:blipFill rotWithShape="1">
          <a:blip r:embed="rId4">
            <a:alphaModFix/>
          </a:blip>
          <a:srcRect b="0" l="0" r="0" t="0"/>
          <a:stretch/>
        </p:blipFill>
        <p:spPr>
          <a:xfrm>
            <a:off x="9254669" y="1308491"/>
            <a:ext cx="2496279" cy="2171132"/>
          </a:xfrm>
          <a:prstGeom prst="rect">
            <a:avLst/>
          </a:prstGeom>
          <a:noFill/>
          <a:ln>
            <a:noFill/>
          </a:ln>
        </p:spPr>
      </p:pic>
      <p:pic>
        <p:nvPicPr>
          <p:cNvPr id="917" name="Google Shape;917;p90"/>
          <p:cNvPicPr preferRelativeResize="0"/>
          <p:nvPr/>
        </p:nvPicPr>
        <p:blipFill rotWithShape="1">
          <a:blip r:embed="rId5">
            <a:alphaModFix/>
          </a:blip>
          <a:srcRect b="0" l="0" r="0" t="0"/>
          <a:stretch/>
        </p:blipFill>
        <p:spPr>
          <a:xfrm>
            <a:off x="7334459" y="177802"/>
            <a:ext cx="2496279" cy="2171132"/>
          </a:xfrm>
          <a:prstGeom prst="rect">
            <a:avLst/>
          </a:prstGeom>
          <a:noFill/>
          <a:ln>
            <a:noFill/>
          </a:ln>
        </p:spPr>
      </p:pic>
      <p:pic>
        <p:nvPicPr>
          <p:cNvPr id="918" name="Google Shape;918;p90"/>
          <p:cNvPicPr preferRelativeResize="0"/>
          <p:nvPr/>
        </p:nvPicPr>
        <p:blipFill rotWithShape="1">
          <a:blip r:embed="rId6">
            <a:alphaModFix/>
          </a:blip>
          <a:srcRect b="0" l="0" r="0" t="0"/>
          <a:stretch/>
        </p:blipFill>
        <p:spPr>
          <a:xfrm>
            <a:off x="9220107" y="3520239"/>
            <a:ext cx="2496279" cy="2171132"/>
          </a:xfrm>
          <a:prstGeom prst="rect">
            <a:avLst/>
          </a:prstGeom>
          <a:noFill/>
          <a:ln>
            <a:noFill/>
          </a:ln>
        </p:spPr>
      </p:pic>
      <p:pic>
        <p:nvPicPr>
          <p:cNvPr id="919" name="Google Shape;919;p90"/>
          <p:cNvPicPr preferRelativeResize="0"/>
          <p:nvPr/>
        </p:nvPicPr>
        <p:blipFill rotWithShape="1">
          <a:blip r:embed="rId7">
            <a:alphaModFix/>
          </a:blip>
          <a:srcRect b="0" l="0" r="0" t="0"/>
          <a:stretch/>
        </p:blipFill>
        <p:spPr>
          <a:xfrm>
            <a:off x="7334458" y="4603551"/>
            <a:ext cx="2496279" cy="2171132"/>
          </a:xfrm>
          <a:prstGeom prst="rect">
            <a:avLst/>
          </a:prstGeom>
          <a:noFill/>
          <a:ln>
            <a:noFill/>
          </a:ln>
        </p:spPr>
      </p:pic>
      <p:pic>
        <p:nvPicPr>
          <p:cNvPr id="920" name="Google Shape;920;p90"/>
          <p:cNvPicPr preferRelativeResize="0"/>
          <p:nvPr/>
        </p:nvPicPr>
        <p:blipFill rotWithShape="1">
          <a:blip r:embed="rId8">
            <a:alphaModFix/>
          </a:blip>
          <a:srcRect b="0" l="0" r="0" t="0"/>
          <a:stretch/>
        </p:blipFill>
        <p:spPr>
          <a:xfrm>
            <a:off x="5414242" y="3538175"/>
            <a:ext cx="2496279" cy="2171132"/>
          </a:xfrm>
          <a:prstGeom prst="rect">
            <a:avLst/>
          </a:prstGeom>
          <a:noFill/>
          <a:ln>
            <a:noFill/>
          </a:ln>
        </p:spPr>
      </p:pic>
      <p:pic>
        <p:nvPicPr>
          <p:cNvPr id="921" name="Google Shape;921;p90"/>
          <p:cNvPicPr preferRelativeResize="0"/>
          <p:nvPr/>
        </p:nvPicPr>
        <p:blipFill rotWithShape="1">
          <a:blip r:embed="rId9">
            <a:alphaModFix/>
          </a:blip>
          <a:srcRect b="0" l="0" r="0" t="0"/>
          <a:stretch/>
        </p:blipFill>
        <p:spPr>
          <a:xfrm>
            <a:off x="5414242" y="1308495"/>
            <a:ext cx="2496279" cy="217113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5"/>
                                        </p:tgtEl>
                                        <p:attrNameLst>
                                          <p:attrName>style.visibility</p:attrName>
                                        </p:attrNameLst>
                                      </p:cBhvr>
                                      <p:to>
                                        <p:strVal val="visible"/>
                                      </p:to>
                                    </p:set>
                                    <p:animEffect filter="fade" transition="in">
                                      <p:cBhvr>
                                        <p:cTn dur="500"/>
                                        <p:tgtEl>
                                          <p:spTgt spid="9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7"/>
                                        </p:tgtEl>
                                        <p:attrNameLst>
                                          <p:attrName>style.visibility</p:attrName>
                                        </p:attrNameLst>
                                      </p:cBhvr>
                                      <p:to>
                                        <p:strVal val="visible"/>
                                      </p:to>
                                    </p:set>
                                    <p:animEffect filter="fade" transition="in">
                                      <p:cBhvr>
                                        <p:cTn dur="500"/>
                                        <p:tgtEl>
                                          <p:spTgt spid="9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6"/>
                                        </p:tgtEl>
                                        <p:attrNameLst>
                                          <p:attrName>style.visibility</p:attrName>
                                        </p:attrNameLst>
                                      </p:cBhvr>
                                      <p:to>
                                        <p:strVal val="visible"/>
                                      </p:to>
                                    </p:set>
                                    <p:animEffect filter="fade" transition="in">
                                      <p:cBhvr>
                                        <p:cTn dur="500"/>
                                        <p:tgtEl>
                                          <p:spTgt spid="9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8"/>
                                        </p:tgtEl>
                                        <p:attrNameLst>
                                          <p:attrName>style.visibility</p:attrName>
                                        </p:attrNameLst>
                                      </p:cBhvr>
                                      <p:to>
                                        <p:strVal val="visible"/>
                                      </p:to>
                                    </p:set>
                                    <p:animEffect filter="fade" transition="in">
                                      <p:cBhvr>
                                        <p:cTn dur="500"/>
                                        <p:tgtEl>
                                          <p:spTgt spid="9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9"/>
                                        </p:tgtEl>
                                        <p:attrNameLst>
                                          <p:attrName>style.visibility</p:attrName>
                                        </p:attrNameLst>
                                      </p:cBhvr>
                                      <p:to>
                                        <p:strVal val="visible"/>
                                      </p:to>
                                    </p:set>
                                    <p:animEffect filter="fade" transition="in">
                                      <p:cBhvr>
                                        <p:cTn dur="500"/>
                                        <p:tgtEl>
                                          <p:spTgt spid="9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0"/>
                                        </p:tgtEl>
                                        <p:attrNameLst>
                                          <p:attrName>style.visibility</p:attrName>
                                        </p:attrNameLst>
                                      </p:cBhvr>
                                      <p:to>
                                        <p:strVal val="visible"/>
                                      </p:to>
                                    </p:set>
                                    <p:animEffect filter="fade" transition="in">
                                      <p:cBhvr>
                                        <p:cTn dur="500"/>
                                        <p:tgtEl>
                                          <p:spTgt spid="9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1"/>
                                        </p:tgtEl>
                                        <p:attrNameLst>
                                          <p:attrName>style.visibility</p:attrName>
                                        </p:attrNameLst>
                                      </p:cBhvr>
                                      <p:to>
                                        <p:strVal val="visible"/>
                                      </p:to>
                                    </p:set>
                                    <p:animEffect filter="fade" transition="in">
                                      <p:cBhvr>
                                        <p:cTn dur="500"/>
                                        <p:tgtEl>
                                          <p:spTgt spid="9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926" name="Shape 926"/>
        <p:cNvGrpSpPr/>
        <p:nvPr/>
      </p:nvGrpSpPr>
      <p:grpSpPr>
        <a:xfrm>
          <a:off x="0" y="0"/>
          <a:ext cx="0" cy="0"/>
          <a:chOff x="0" y="0"/>
          <a:chExt cx="0" cy="0"/>
        </a:xfrm>
      </p:grpSpPr>
      <p:grpSp>
        <p:nvGrpSpPr>
          <p:cNvPr id="927" name="Google Shape;927;p91"/>
          <p:cNvGrpSpPr/>
          <p:nvPr/>
        </p:nvGrpSpPr>
        <p:grpSpPr>
          <a:xfrm>
            <a:off x="2687053" y="1287482"/>
            <a:ext cx="6817888" cy="3993221"/>
            <a:chOff x="909908" y="1807356"/>
            <a:chExt cx="6817888" cy="3993221"/>
          </a:xfrm>
        </p:grpSpPr>
        <p:sp>
          <p:nvSpPr>
            <p:cNvPr id="928" name="Google Shape;928;p91"/>
            <p:cNvSpPr/>
            <p:nvPr/>
          </p:nvSpPr>
          <p:spPr>
            <a:xfrm>
              <a:off x="909908" y="1857377"/>
              <a:ext cx="3901500" cy="3943200"/>
            </a:xfrm>
            <a:prstGeom prst="ellipse">
              <a:avLst/>
            </a:prstGeom>
            <a:solidFill>
              <a:srgbClr val="4F17A8">
                <a:alpha val="49800"/>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91"/>
            <p:cNvSpPr txBox="1"/>
            <p:nvPr/>
          </p:nvSpPr>
          <p:spPr>
            <a:xfrm>
              <a:off x="1454728" y="2322382"/>
              <a:ext cx="2249700" cy="30132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3000"/>
                <a:buFont typeface="Arial"/>
                <a:buNone/>
              </a:pPr>
              <a:r>
                <a:rPr lang="en-US" sz="3000">
                  <a:solidFill>
                    <a:schemeClr val="dk1"/>
                  </a:solidFill>
                </a:rPr>
                <a:t>Business agility</a:t>
              </a:r>
              <a:endParaRPr/>
            </a:p>
          </p:txBody>
        </p:sp>
        <p:sp>
          <p:nvSpPr>
            <p:cNvPr id="930" name="Google Shape;930;p91"/>
            <p:cNvSpPr/>
            <p:nvPr/>
          </p:nvSpPr>
          <p:spPr>
            <a:xfrm>
              <a:off x="3656496" y="1807356"/>
              <a:ext cx="4071300" cy="3986100"/>
            </a:xfrm>
            <a:prstGeom prst="ellipse">
              <a:avLst/>
            </a:prstGeom>
            <a:solidFill>
              <a:schemeClr val="accent1">
                <a:alpha val="49800"/>
              </a:scheme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91"/>
            <p:cNvSpPr txBox="1"/>
            <p:nvPr/>
          </p:nvSpPr>
          <p:spPr>
            <a:xfrm>
              <a:off x="4811905" y="2277415"/>
              <a:ext cx="2347500" cy="30462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3000"/>
                <a:buFont typeface="Arial"/>
                <a:buNone/>
              </a:pPr>
              <a:r>
                <a:rPr lang="en-US" sz="3000">
                  <a:solidFill>
                    <a:schemeClr val="dk1"/>
                  </a:solidFill>
                  <a:latin typeface="Arial"/>
                  <a:ea typeface="Arial"/>
                  <a:cs typeface="Arial"/>
                  <a:sym typeface="Arial"/>
                </a:rPr>
                <a:t>Agile</a:t>
              </a:r>
              <a:endParaRPr/>
            </a:p>
          </p:txBody>
        </p:sp>
      </p:grpSp>
      <p:sp>
        <p:nvSpPr>
          <p:cNvPr id="932" name="Google Shape;932;p91"/>
          <p:cNvSpPr txBox="1"/>
          <p:nvPr>
            <p:ph idx="12" type="sldNum"/>
          </p:nvPr>
        </p:nvSpPr>
        <p:spPr>
          <a:xfrm>
            <a:off x="11465859" y="6356350"/>
            <a:ext cx="407100" cy="1989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0" name="Shape 940"/>
        <p:cNvGrpSpPr/>
        <p:nvPr/>
      </p:nvGrpSpPr>
      <p:grpSpPr>
        <a:xfrm>
          <a:off x="0" y="0"/>
          <a:ext cx="0" cy="0"/>
          <a:chOff x="0" y="0"/>
          <a:chExt cx="0" cy="0"/>
        </a:xfrm>
      </p:grpSpPr>
      <p:sp>
        <p:nvSpPr>
          <p:cNvPr id="941" name="Google Shape;941;p92"/>
          <p:cNvSpPr/>
          <p:nvPr/>
        </p:nvSpPr>
        <p:spPr>
          <a:xfrm>
            <a:off x="553402" y="332775"/>
            <a:ext cx="7695705" cy="6178731"/>
          </a:xfrm>
          <a:prstGeom prst="roundRect">
            <a:avLst>
              <a:gd fmla="val 16667" name="adj"/>
            </a:avLst>
          </a:prstGeom>
          <a:solidFill>
            <a:srgbClr val="FFE9DF"/>
          </a:solidFill>
          <a:ln cap="flat" cmpd="sng" w="9525">
            <a:solidFill>
              <a:srgbClr val="FFBF9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dk1"/>
              </a:solidFill>
              <a:latin typeface="Arial"/>
              <a:ea typeface="Arial"/>
              <a:cs typeface="Arial"/>
              <a:sym typeface="Arial"/>
            </a:endParaRPr>
          </a:p>
          <a:p>
            <a:pPr indent="0" lvl="0" marL="0" marR="0" rtl="0" algn="ctr">
              <a:spcBef>
                <a:spcPts val="0"/>
              </a:spcBef>
              <a:spcAft>
                <a:spcPts val="0"/>
              </a:spcAft>
              <a:buNone/>
            </a:pPr>
            <a:r>
              <a:t/>
            </a:r>
            <a:endParaRPr sz="2800">
              <a:solidFill>
                <a:schemeClr val="dk1"/>
              </a:solidFill>
              <a:latin typeface="Arial"/>
              <a:ea typeface="Arial"/>
              <a:cs typeface="Arial"/>
              <a:sym typeface="Arial"/>
            </a:endParaRPr>
          </a:p>
          <a:p>
            <a:pPr indent="0" lvl="0" marL="0" marR="0" rtl="0" algn="ctr">
              <a:spcBef>
                <a:spcPts val="0"/>
              </a:spcBef>
              <a:spcAft>
                <a:spcPts val="0"/>
              </a:spcAft>
              <a:buNone/>
            </a:pPr>
            <a:r>
              <a:t/>
            </a:r>
            <a:endParaRPr sz="2800">
              <a:solidFill>
                <a:schemeClr val="dk1"/>
              </a:solidFill>
              <a:latin typeface="Arial"/>
              <a:ea typeface="Arial"/>
              <a:cs typeface="Arial"/>
              <a:sym typeface="Arial"/>
            </a:endParaRPr>
          </a:p>
          <a:p>
            <a:pPr indent="0" lvl="0" marL="0" marR="0" rtl="0" algn="ctr">
              <a:spcBef>
                <a:spcPts val="0"/>
              </a:spcBef>
              <a:spcAft>
                <a:spcPts val="0"/>
              </a:spcAft>
              <a:buNone/>
            </a:pPr>
            <a:r>
              <a:t/>
            </a:r>
            <a:endParaRPr sz="2800">
              <a:solidFill>
                <a:schemeClr val="dk1"/>
              </a:solidFill>
              <a:latin typeface="Arial"/>
              <a:ea typeface="Arial"/>
              <a:cs typeface="Arial"/>
              <a:sym typeface="Arial"/>
            </a:endParaRPr>
          </a:p>
          <a:p>
            <a:pPr indent="0" lvl="0" marL="0" marR="0" rtl="0" algn="ctr">
              <a:spcBef>
                <a:spcPts val="0"/>
              </a:spcBef>
              <a:spcAft>
                <a:spcPts val="0"/>
              </a:spcAft>
              <a:buNone/>
            </a:pPr>
            <a:r>
              <a:t/>
            </a:r>
            <a:endParaRPr sz="2800">
              <a:solidFill>
                <a:schemeClr val="dk1"/>
              </a:solidFill>
              <a:latin typeface="Arial"/>
              <a:ea typeface="Arial"/>
              <a:cs typeface="Arial"/>
              <a:sym typeface="Arial"/>
            </a:endParaRPr>
          </a:p>
          <a:p>
            <a:pPr indent="0" lvl="0" marL="0" marR="0" rtl="0" algn="ctr">
              <a:spcBef>
                <a:spcPts val="0"/>
              </a:spcBef>
              <a:spcAft>
                <a:spcPts val="0"/>
              </a:spcAft>
              <a:buNone/>
            </a:pPr>
            <a:r>
              <a:t/>
            </a:r>
            <a:endParaRPr sz="2800">
              <a:solidFill>
                <a:schemeClr val="dk1"/>
              </a:solidFill>
              <a:latin typeface="Arial"/>
              <a:ea typeface="Arial"/>
              <a:cs typeface="Arial"/>
              <a:sym typeface="Arial"/>
            </a:endParaRPr>
          </a:p>
          <a:p>
            <a:pPr indent="0" lvl="0" marL="0" marR="0" rtl="0" algn="ctr">
              <a:spcBef>
                <a:spcPts val="0"/>
              </a:spcBef>
              <a:spcAft>
                <a:spcPts val="0"/>
              </a:spcAft>
              <a:buNone/>
            </a:pPr>
            <a:r>
              <a:t/>
            </a:r>
            <a:endParaRPr sz="2800">
              <a:solidFill>
                <a:schemeClr val="dk1"/>
              </a:solidFill>
              <a:latin typeface="Arial"/>
              <a:ea typeface="Arial"/>
              <a:cs typeface="Arial"/>
              <a:sym typeface="Arial"/>
            </a:endParaRPr>
          </a:p>
          <a:p>
            <a:pPr indent="0" lvl="0" marL="0" marR="0" rtl="0" algn="ctr">
              <a:spcBef>
                <a:spcPts val="0"/>
              </a:spcBef>
              <a:spcAft>
                <a:spcPts val="0"/>
              </a:spcAft>
              <a:buNone/>
            </a:pPr>
            <a:r>
              <a:t/>
            </a:r>
            <a:endParaRPr sz="2800">
              <a:solidFill>
                <a:schemeClr val="dk1"/>
              </a:solidFill>
              <a:latin typeface="Arial"/>
              <a:ea typeface="Arial"/>
              <a:cs typeface="Arial"/>
              <a:sym typeface="Arial"/>
            </a:endParaRPr>
          </a:p>
          <a:p>
            <a:pPr indent="0" lvl="0" marL="0" marR="0" rtl="0" algn="ctr">
              <a:spcBef>
                <a:spcPts val="0"/>
              </a:spcBef>
              <a:spcAft>
                <a:spcPts val="0"/>
              </a:spcAft>
              <a:buNone/>
            </a:pPr>
            <a:r>
              <a:t/>
            </a:r>
            <a:endParaRPr sz="2800">
              <a:solidFill>
                <a:schemeClr val="dk1"/>
              </a:solidFill>
              <a:latin typeface="Arial"/>
              <a:ea typeface="Arial"/>
              <a:cs typeface="Arial"/>
              <a:sym typeface="Arial"/>
            </a:endParaRPr>
          </a:p>
          <a:p>
            <a:pPr indent="0" lvl="0" marL="0" marR="0" rtl="0" algn="ctr">
              <a:spcBef>
                <a:spcPts val="0"/>
              </a:spcBef>
              <a:spcAft>
                <a:spcPts val="0"/>
              </a:spcAft>
              <a:buNone/>
            </a:pPr>
            <a:r>
              <a:t/>
            </a:r>
            <a:endParaRPr sz="2800">
              <a:solidFill>
                <a:schemeClr val="dk1"/>
              </a:solidFill>
              <a:latin typeface="Arial"/>
              <a:ea typeface="Arial"/>
              <a:cs typeface="Arial"/>
              <a:sym typeface="Arial"/>
            </a:endParaRPr>
          </a:p>
          <a:p>
            <a:pPr indent="0" lvl="0" marL="0" marR="0" rtl="0" algn="ctr">
              <a:spcBef>
                <a:spcPts val="0"/>
              </a:spcBef>
              <a:spcAft>
                <a:spcPts val="0"/>
              </a:spcAft>
              <a:buNone/>
            </a:pPr>
            <a:r>
              <a:t/>
            </a:r>
            <a:endParaRPr sz="2800">
              <a:solidFill>
                <a:schemeClr val="dk1"/>
              </a:solidFill>
              <a:latin typeface="Arial"/>
              <a:ea typeface="Arial"/>
              <a:cs typeface="Arial"/>
              <a:sym typeface="Arial"/>
            </a:endParaRPr>
          </a:p>
          <a:p>
            <a:pPr indent="0" lvl="0" marL="0" marR="0" rtl="0" algn="ctr">
              <a:spcBef>
                <a:spcPts val="0"/>
              </a:spcBef>
              <a:spcAft>
                <a:spcPts val="0"/>
              </a:spcAft>
              <a:buNone/>
            </a:pPr>
            <a:r>
              <a:t/>
            </a:r>
            <a:endParaRPr sz="2800">
              <a:solidFill>
                <a:schemeClr val="dk1"/>
              </a:solidFill>
              <a:latin typeface="Arial"/>
              <a:ea typeface="Arial"/>
              <a:cs typeface="Arial"/>
              <a:sym typeface="Arial"/>
            </a:endParaRPr>
          </a:p>
          <a:p>
            <a:pPr indent="0" lvl="0" marL="0" marR="0" rtl="0" algn="ctr">
              <a:spcBef>
                <a:spcPts val="0"/>
              </a:spcBef>
              <a:spcAft>
                <a:spcPts val="0"/>
              </a:spcAft>
              <a:buNone/>
            </a:pPr>
            <a:r>
              <a:t/>
            </a:r>
            <a:endParaRPr sz="2800">
              <a:solidFill>
                <a:schemeClr val="dk1"/>
              </a:solidFill>
              <a:latin typeface="Arial"/>
              <a:ea typeface="Arial"/>
              <a:cs typeface="Arial"/>
              <a:sym typeface="Arial"/>
            </a:endParaRPr>
          </a:p>
          <a:p>
            <a:pPr indent="0" lvl="0" marL="0" marR="0" rtl="0" algn="ctr">
              <a:spcBef>
                <a:spcPts val="0"/>
              </a:spcBef>
              <a:spcAft>
                <a:spcPts val="0"/>
              </a:spcAft>
              <a:buNone/>
            </a:pPr>
            <a:r>
              <a:rPr b="1" lang="en-US" sz="2800">
                <a:solidFill>
                  <a:schemeClr val="dk1"/>
                </a:solidFill>
                <a:latin typeface="Arial"/>
                <a:ea typeface="Arial"/>
                <a:cs typeface="Arial"/>
                <a:sym typeface="Arial"/>
              </a:rPr>
              <a:t>Mindset</a:t>
            </a:r>
            <a:endParaRPr b="1" sz="1800">
              <a:solidFill>
                <a:schemeClr val="dk1"/>
              </a:solidFill>
              <a:latin typeface="Arial"/>
              <a:ea typeface="Arial"/>
              <a:cs typeface="Arial"/>
              <a:sym typeface="Arial"/>
            </a:endParaRPr>
          </a:p>
        </p:txBody>
      </p:sp>
      <p:sp>
        <p:nvSpPr>
          <p:cNvPr id="942" name="Google Shape;942;p92"/>
          <p:cNvSpPr txBox="1"/>
          <p:nvPr>
            <p:ph idx="1" type="body"/>
          </p:nvPr>
        </p:nvSpPr>
        <p:spPr>
          <a:xfrm>
            <a:off x="8534400" y="0"/>
            <a:ext cx="3657600" cy="6858000"/>
          </a:xfrm>
          <a:prstGeom prst="rect">
            <a:avLst/>
          </a:prstGeom>
          <a:noFill/>
          <a:ln>
            <a:noFill/>
          </a:ln>
        </p:spPr>
        <p:txBody>
          <a:bodyPr anchorCtr="0" anchor="t" bIns="0" lIns="274300" spcFirstLastPara="1" rIns="274300" wrap="square" tIns="1188700">
            <a:noAutofit/>
          </a:bodyPr>
          <a:lstStyle/>
          <a:p>
            <a:pPr indent="0" lvl="0" marL="0" rtl="0" algn="l">
              <a:lnSpc>
                <a:spcPct val="90000"/>
              </a:lnSpc>
              <a:spcBef>
                <a:spcPts val="0"/>
              </a:spcBef>
              <a:spcAft>
                <a:spcPts val="0"/>
              </a:spcAft>
              <a:buClr>
                <a:schemeClr val="lt1"/>
              </a:buClr>
              <a:buSzPts val="4000"/>
              <a:buFont typeface="Arial"/>
              <a:buNone/>
            </a:pPr>
            <a:r>
              <a:rPr lang="en-US"/>
              <a:t>Disciplined Agile (DA) is described in four views</a:t>
            </a:r>
            <a:endParaRPr/>
          </a:p>
        </p:txBody>
      </p:sp>
      <p:sp>
        <p:nvSpPr>
          <p:cNvPr id="943" name="Google Shape;943;p92"/>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
        <p:nvSpPr>
          <p:cNvPr id="944" name="Google Shape;944;p92"/>
          <p:cNvSpPr/>
          <p:nvPr/>
        </p:nvSpPr>
        <p:spPr>
          <a:xfrm>
            <a:off x="3100039" y="475023"/>
            <a:ext cx="2595716" cy="2600624"/>
          </a:xfrm>
          <a:prstGeom prst="ellipse">
            <a:avLst/>
          </a:prstGeom>
          <a:solidFill>
            <a:schemeClr val="accent1">
              <a:alpha val="9803"/>
            </a:schemeClr>
          </a:solidFill>
          <a:ln cap="flat" cmpd="sng" w="12700">
            <a:solidFill>
              <a:srgbClr val="BA460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chemeClr val="dk1"/>
                </a:solidFill>
                <a:latin typeface="Arial"/>
                <a:ea typeface="Arial"/>
                <a:cs typeface="Arial"/>
                <a:sym typeface="Arial"/>
              </a:rPr>
              <a:t>People</a:t>
            </a:r>
            <a:endParaRPr b="1" sz="1800">
              <a:solidFill>
                <a:schemeClr val="dk1"/>
              </a:solidFill>
              <a:latin typeface="Arial"/>
              <a:ea typeface="Arial"/>
              <a:cs typeface="Arial"/>
              <a:sym typeface="Arial"/>
            </a:endParaRPr>
          </a:p>
        </p:txBody>
      </p:sp>
      <p:sp>
        <p:nvSpPr>
          <p:cNvPr id="945" name="Google Shape;945;p92"/>
          <p:cNvSpPr/>
          <p:nvPr/>
        </p:nvSpPr>
        <p:spPr>
          <a:xfrm>
            <a:off x="4101522" y="2085996"/>
            <a:ext cx="2595716" cy="2600624"/>
          </a:xfrm>
          <a:prstGeom prst="ellipse">
            <a:avLst/>
          </a:prstGeom>
          <a:solidFill>
            <a:schemeClr val="accent1">
              <a:alpha val="9803"/>
            </a:schemeClr>
          </a:solidFill>
          <a:ln cap="flat" cmpd="sng" w="12700">
            <a:solidFill>
              <a:srgbClr val="BA460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chemeClr val="dk1"/>
                </a:solidFill>
                <a:latin typeface="Arial"/>
                <a:ea typeface="Arial"/>
                <a:cs typeface="Arial"/>
                <a:sym typeface="Arial"/>
              </a:rPr>
              <a:t>Practices</a:t>
            </a:r>
            <a:endParaRPr b="1" sz="1800">
              <a:solidFill>
                <a:schemeClr val="dk1"/>
              </a:solidFill>
              <a:latin typeface="Arial"/>
              <a:ea typeface="Arial"/>
              <a:cs typeface="Arial"/>
              <a:sym typeface="Arial"/>
            </a:endParaRPr>
          </a:p>
        </p:txBody>
      </p:sp>
      <p:sp>
        <p:nvSpPr>
          <p:cNvPr id="946" name="Google Shape;946;p92"/>
          <p:cNvSpPr/>
          <p:nvPr/>
        </p:nvSpPr>
        <p:spPr>
          <a:xfrm>
            <a:off x="2098555" y="2085996"/>
            <a:ext cx="2595716" cy="2600624"/>
          </a:xfrm>
          <a:prstGeom prst="ellipse">
            <a:avLst/>
          </a:prstGeom>
          <a:solidFill>
            <a:schemeClr val="accent1">
              <a:alpha val="9803"/>
            </a:schemeClr>
          </a:solidFill>
          <a:ln cap="flat" cmpd="sng" w="12700">
            <a:solidFill>
              <a:srgbClr val="BA460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chemeClr val="dk1"/>
                </a:solidFill>
                <a:latin typeface="Arial"/>
                <a:ea typeface="Arial"/>
                <a:cs typeface="Arial"/>
                <a:sym typeface="Arial"/>
              </a:rPr>
              <a:t>Flow</a:t>
            </a:r>
            <a:endParaRPr b="1" sz="1800">
              <a:solidFill>
                <a:schemeClr val="dk1"/>
              </a:solidFill>
              <a:latin typeface="Arial"/>
              <a:ea typeface="Arial"/>
              <a:cs typeface="Arial"/>
              <a:sym typeface="Arial"/>
            </a:endParaRPr>
          </a:p>
        </p:txBody>
      </p:sp>
      <p:sp>
        <p:nvSpPr>
          <p:cNvPr id="947" name="Google Shape;947;p92"/>
          <p:cNvSpPr/>
          <p:nvPr/>
        </p:nvSpPr>
        <p:spPr>
          <a:xfrm>
            <a:off x="5420562" y="332775"/>
            <a:ext cx="2473293" cy="132343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chemeClr val="dk1"/>
                </a:solidFill>
                <a:latin typeface="Arial"/>
                <a:ea typeface="Arial"/>
                <a:cs typeface="Arial"/>
                <a:sym typeface="Arial"/>
              </a:rPr>
              <a:t>Roles &amp; responsibilities</a:t>
            </a:r>
            <a:endParaRPr/>
          </a:p>
          <a:p>
            <a:pPr indent="0" lvl="0" marL="0" marR="0" rtl="0" algn="l">
              <a:spcBef>
                <a:spcPts val="0"/>
              </a:spcBef>
              <a:spcAft>
                <a:spcPts val="0"/>
              </a:spcAft>
              <a:buNone/>
            </a:pPr>
            <a:r>
              <a:rPr lang="en-US" sz="2000">
                <a:solidFill>
                  <a:schemeClr val="dk1"/>
                </a:solidFill>
                <a:latin typeface="Arial"/>
                <a:ea typeface="Arial"/>
                <a:cs typeface="Arial"/>
                <a:sym typeface="Arial"/>
              </a:rPr>
              <a:t>    </a:t>
            </a:r>
            <a:endParaRPr/>
          </a:p>
          <a:p>
            <a:pPr indent="0" lvl="0" marL="0" marR="0" rtl="0" algn="l">
              <a:spcBef>
                <a:spcPts val="0"/>
              </a:spcBef>
              <a:spcAft>
                <a:spcPts val="0"/>
              </a:spcAft>
              <a:buNone/>
            </a:pPr>
            <a:r>
              <a:rPr lang="en-US" sz="2000">
                <a:solidFill>
                  <a:schemeClr val="dk1"/>
                </a:solidFill>
                <a:latin typeface="Arial"/>
                <a:ea typeface="Arial"/>
                <a:cs typeface="Arial"/>
                <a:sym typeface="Arial"/>
              </a:rPr>
              <a:t>    Team structures</a:t>
            </a:r>
            <a:endParaRPr/>
          </a:p>
        </p:txBody>
      </p:sp>
      <p:sp>
        <p:nvSpPr>
          <p:cNvPr id="948" name="Google Shape;948;p92"/>
          <p:cNvSpPr/>
          <p:nvPr/>
        </p:nvSpPr>
        <p:spPr>
          <a:xfrm>
            <a:off x="821879" y="3766597"/>
            <a:ext cx="2553352" cy="101566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chemeClr val="dk1"/>
                </a:solidFill>
                <a:latin typeface="Arial"/>
                <a:ea typeface="Arial"/>
                <a:cs typeface="Arial"/>
                <a:sym typeface="Arial"/>
              </a:rPr>
              <a:t>Lifecycles</a:t>
            </a:r>
            <a:endParaRPr/>
          </a:p>
          <a:p>
            <a:pPr indent="0" lvl="0" marL="0" marR="0" rtl="0" algn="l">
              <a:spcBef>
                <a:spcPts val="0"/>
              </a:spcBef>
              <a:spcAft>
                <a:spcPts val="0"/>
              </a:spcAft>
              <a:buNone/>
            </a:pPr>
            <a:r>
              <a:t/>
            </a:r>
            <a:endParaRPr sz="2000">
              <a:solidFill>
                <a:schemeClr val="dk1"/>
              </a:solidFill>
              <a:latin typeface="Arial"/>
              <a:ea typeface="Arial"/>
              <a:cs typeface="Arial"/>
              <a:sym typeface="Arial"/>
            </a:endParaRPr>
          </a:p>
          <a:p>
            <a:pPr indent="0" lvl="0" marL="0" marR="0" rtl="0" algn="l">
              <a:spcBef>
                <a:spcPts val="0"/>
              </a:spcBef>
              <a:spcAft>
                <a:spcPts val="0"/>
              </a:spcAft>
              <a:buNone/>
            </a:pPr>
            <a:r>
              <a:rPr lang="en-US" sz="2000">
                <a:solidFill>
                  <a:schemeClr val="dk1"/>
                </a:solidFill>
                <a:latin typeface="Arial"/>
                <a:ea typeface="Arial"/>
                <a:cs typeface="Arial"/>
                <a:sym typeface="Arial"/>
              </a:rPr>
              <a:t>    Workflows</a:t>
            </a:r>
            <a:endParaRPr/>
          </a:p>
        </p:txBody>
      </p:sp>
      <p:sp>
        <p:nvSpPr>
          <p:cNvPr id="949" name="Google Shape;949;p92"/>
          <p:cNvSpPr/>
          <p:nvPr/>
        </p:nvSpPr>
        <p:spPr>
          <a:xfrm>
            <a:off x="5847314" y="4582205"/>
            <a:ext cx="2553352"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chemeClr val="dk1"/>
                </a:solidFill>
                <a:latin typeface="Arial"/>
                <a:ea typeface="Arial"/>
                <a:cs typeface="Arial"/>
                <a:sym typeface="Arial"/>
              </a:rPr>
              <a:t>Goal diagrams</a:t>
            </a:r>
            <a:endParaRPr/>
          </a:p>
        </p:txBody>
      </p:sp>
      <p:sp>
        <p:nvSpPr>
          <p:cNvPr id="950" name="Google Shape;950;p92"/>
          <p:cNvSpPr/>
          <p:nvPr/>
        </p:nvSpPr>
        <p:spPr>
          <a:xfrm>
            <a:off x="5420562" y="5699117"/>
            <a:ext cx="2553352" cy="70788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chemeClr val="dk1"/>
                </a:solidFill>
                <a:latin typeface="Arial"/>
                <a:ea typeface="Arial"/>
                <a:cs typeface="Arial"/>
                <a:sym typeface="Arial"/>
              </a:rPr>
              <a:t>Principles and guidelines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7"/>
                                        </p:tgtEl>
                                        <p:attrNameLst>
                                          <p:attrName>style.visibility</p:attrName>
                                        </p:attrNameLst>
                                      </p:cBhvr>
                                      <p:to>
                                        <p:strVal val="visible"/>
                                      </p:to>
                                    </p:set>
                                    <p:animEffect filter="fade" transition="in">
                                      <p:cBhvr>
                                        <p:cTn dur="500"/>
                                        <p:tgtEl>
                                          <p:spTgt spid="947"/>
                                        </p:tgtEl>
                                      </p:cBhvr>
                                    </p:animEffect>
                                  </p:childTnLst>
                                </p:cTn>
                              </p:par>
                              <p:par>
                                <p:cTn fill="hold" nodeType="withEffect" presetClass="entr" presetID="10" presetSubtype="0">
                                  <p:stCondLst>
                                    <p:cond delay="0"/>
                                  </p:stCondLst>
                                  <p:childTnLst>
                                    <p:set>
                                      <p:cBhvr>
                                        <p:cTn dur="1" fill="hold">
                                          <p:stCondLst>
                                            <p:cond delay="0"/>
                                          </p:stCondLst>
                                        </p:cTn>
                                        <p:tgtEl>
                                          <p:spTgt spid="944"/>
                                        </p:tgtEl>
                                        <p:attrNameLst>
                                          <p:attrName>style.visibility</p:attrName>
                                        </p:attrNameLst>
                                      </p:cBhvr>
                                      <p:to>
                                        <p:strVal val="visible"/>
                                      </p:to>
                                    </p:set>
                                    <p:animEffect filter="fade" transition="in">
                                      <p:cBhvr>
                                        <p:cTn dur="500"/>
                                        <p:tgtEl>
                                          <p:spTgt spid="9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8"/>
                                        </p:tgtEl>
                                        <p:attrNameLst>
                                          <p:attrName>style.visibility</p:attrName>
                                        </p:attrNameLst>
                                      </p:cBhvr>
                                      <p:to>
                                        <p:strVal val="visible"/>
                                      </p:to>
                                    </p:set>
                                    <p:animEffect filter="fade" transition="in">
                                      <p:cBhvr>
                                        <p:cTn dur="500"/>
                                        <p:tgtEl>
                                          <p:spTgt spid="948"/>
                                        </p:tgtEl>
                                      </p:cBhvr>
                                    </p:animEffect>
                                  </p:childTnLst>
                                </p:cTn>
                              </p:par>
                              <p:par>
                                <p:cTn fill="hold" nodeType="withEffect" presetClass="entr" presetID="10" presetSubtype="0">
                                  <p:stCondLst>
                                    <p:cond delay="0"/>
                                  </p:stCondLst>
                                  <p:childTnLst>
                                    <p:set>
                                      <p:cBhvr>
                                        <p:cTn dur="1" fill="hold">
                                          <p:stCondLst>
                                            <p:cond delay="0"/>
                                          </p:stCondLst>
                                        </p:cTn>
                                        <p:tgtEl>
                                          <p:spTgt spid="946"/>
                                        </p:tgtEl>
                                        <p:attrNameLst>
                                          <p:attrName>style.visibility</p:attrName>
                                        </p:attrNameLst>
                                      </p:cBhvr>
                                      <p:to>
                                        <p:strVal val="visible"/>
                                      </p:to>
                                    </p:set>
                                    <p:animEffect filter="fade" transition="in">
                                      <p:cBhvr>
                                        <p:cTn dur="500"/>
                                        <p:tgtEl>
                                          <p:spTgt spid="9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9"/>
                                        </p:tgtEl>
                                        <p:attrNameLst>
                                          <p:attrName>style.visibility</p:attrName>
                                        </p:attrNameLst>
                                      </p:cBhvr>
                                      <p:to>
                                        <p:strVal val="visible"/>
                                      </p:to>
                                    </p:set>
                                    <p:animEffect filter="fade" transition="in">
                                      <p:cBhvr>
                                        <p:cTn dur="500"/>
                                        <p:tgtEl>
                                          <p:spTgt spid="949"/>
                                        </p:tgtEl>
                                      </p:cBhvr>
                                    </p:animEffect>
                                  </p:childTnLst>
                                </p:cTn>
                              </p:par>
                              <p:par>
                                <p:cTn fill="hold" nodeType="withEffect" presetClass="entr" presetID="10" presetSubtype="0">
                                  <p:stCondLst>
                                    <p:cond delay="0"/>
                                  </p:stCondLst>
                                  <p:childTnLst>
                                    <p:set>
                                      <p:cBhvr>
                                        <p:cTn dur="1" fill="hold">
                                          <p:stCondLst>
                                            <p:cond delay="0"/>
                                          </p:stCondLst>
                                        </p:cTn>
                                        <p:tgtEl>
                                          <p:spTgt spid="945"/>
                                        </p:tgtEl>
                                        <p:attrNameLst>
                                          <p:attrName>style.visibility</p:attrName>
                                        </p:attrNameLst>
                                      </p:cBhvr>
                                      <p:to>
                                        <p:strVal val="visible"/>
                                      </p:to>
                                    </p:set>
                                    <p:animEffect filter="fade" transition="in">
                                      <p:cBhvr>
                                        <p:cTn dur="500"/>
                                        <p:tgtEl>
                                          <p:spTgt spid="9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8" name="Shape 958"/>
        <p:cNvGrpSpPr/>
        <p:nvPr/>
      </p:nvGrpSpPr>
      <p:grpSpPr>
        <a:xfrm>
          <a:off x="0" y="0"/>
          <a:ext cx="0" cy="0"/>
          <a:chOff x="0" y="0"/>
          <a:chExt cx="0" cy="0"/>
        </a:xfrm>
      </p:grpSpPr>
      <p:sp>
        <p:nvSpPr>
          <p:cNvPr id="959" name="Google Shape;959;p93"/>
          <p:cNvSpPr txBox="1"/>
          <p:nvPr>
            <p:ph type="title"/>
          </p:nvPr>
        </p:nvSpPr>
        <p:spPr>
          <a:xfrm>
            <a:off x="314325" y="302839"/>
            <a:ext cx="11558588" cy="378198"/>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chemeClr val="dk1"/>
              </a:buClr>
              <a:buSzPts val="2800"/>
              <a:buFont typeface="Arial"/>
              <a:buNone/>
            </a:pPr>
            <a:r>
              <a:rPr lang="en-US"/>
              <a:t>PEOPLE</a:t>
            </a:r>
            <a:endParaRPr/>
          </a:p>
        </p:txBody>
      </p:sp>
      <p:sp>
        <p:nvSpPr>
          <p:cNvPr id="960" name="Google Shape;960;p93"/>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US"/>
              <a:t>NOVEMBER 2019</a:t>
            </a:r>
            <a:endParaRPr/>
          </a:p>
        </p:txBody>
      </p:sp>
      <p:sp>
        <p:nvSpPr>
          <p:cNvPr id="961" name="Google Shape;961;p93"/>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US"/>
              <a:t>Foundations of Disciplined Agile © 2019 Project Management Institute, Inc.</a:t>
            </a:r>
            <a:endParaRPr/>
          </a:p>
        </p:txBody>
      </p:sp>
      <p:sp>
        <p:nvSpPr>
          <p:cNvPr id="962" name="Google Shape;962;p93"/>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
        <p:nvSpPr>
          <p:cNvPr id="963" name="Google Shape;963;p93"/>
          <p:cNvSpPr/>
          <p:nvPr/>
        </p:nvSpPr>
        <p:spPr>
          <a:xfrm>
            <a:off x="1524001"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64" name="Google Shape;964;p93"/>
          <p:cNvSpPr/>
          <p:nvPr/>
        </p:nvSpPr>
        <p:spPr>
          <a:xfrm>
            <a:off x="1524001"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965" name="Google Shape;965;p93"/>
          <p:cNvGrpSpPr/>
          <p:nvPr/>
        </p:nvGrpSpPr>
        <p:grpSpPr>
          <a:xfrm>
            <a:off x="2063552" y="873877"/>
            <a:ext cx="7830868" cy="1080000"/>
            <a:chOff x="539552" y="873877"/>
            <a:chExt cx="7830868" cy="1080000"/>
          </a:xfrm>
        </p:grpSpPr>
        <p:pic>
          <p:nvPicPr>
            <p:cNvPr id="966" name="Google Shape;966;p93"/>
            <p:cNvPicPr preferRelativeResize="0"/>
            <p:nvPr/>
          </p:nvPicPr>
          <p:blipFill rotWithShape="1">
            <a:blip r:embed="rId3">
              <a:alphaModFix/>
            </a:blip>
            <a:srcRect b="0" l="0" r="0" t="0"/>
            <a:stretch/>
          </p:blipFill>
          <p:spPr>
            <a:xfrm>
              <a:off x="539552" y="873877"/>
              <a:ext cx="1080000" cy="1080000"/>
            </a:xfrm>
            <a:prstGeom prst="rect">
              <a:avLst/>
            </a:prstGeom>
            <a:noFill/>
            <a:ln>
              <a:noFill/>
            </a:ln>
          </p:spPr>
        </p:pic>
        <p:sp>
          <p:nvSpPr>
            <p:cNvPr id="967" name="Google Shape;967;p93"/>
            <p:cNvSpPr/>
            <p:nvPr/>
          </p:nvSpPr>
          <p:spPr>
            <a:xfrm>
              <a:off x="1889820" y="982990"/>
              <a:ext cx="6480600" cy="861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Team Lead</a:t>
              </a:r>
              <a:endParaRPr/>
            </a:p>
            <a:p>
              <a:pPr indent="0" lvl="1" marL="457200" marR="0" rtl="0" algn="l">
                <a:spcBef>
                  <a:spcPts val="0"/>
                </a:spcBef>
                <a:spcAft>
                  <a:spcPts val="0"/>
                </a:spcAft>
                <a:buNone/>
              </a:pPr>
              <a:r>
                <a:rPr b="0" i="0" lang="en-US" sz="1600" u="none" cap="none" strike="noStrike">
                  <a:solidFill>
                    <a:schemeClr val="dk1"/>
                  </a:solidFill>
                  <a:latin typeface="Arial"/>
                  <a:ea typeface="Arial"/>
                  <a:cs typeface="Arial"/>
                  <a:sym typeface="Arial"/>
                </a:rPr>
                <a:t>Agile process expert, keeps team focused on achievement of goals, removes impediments</a:t>
              </a:r>
              <a:endParaRPr/>
            </a:p>
          </p:txBody>
        </p:sp>
      </p:grpSp>
      <p:grpSp>
        <p:nvGrpSpPr>
          <p:cNvPr id="968" name="Google Shape;968;p93"/>
          <p:cNvGrpSpPr/>
          <p:nvPr/>
        </p:nvGrpSpPr>
        <p:grpSpPr>
          <a:xfrm>
            <a:off x="1953726" y="2012175"/>
            <a:ext cx="7533847" cy="1000930"/>
            <a:chOff x="429725" y="2356062"/>
            <a:chExt cx="7533847" cy="1000930"/>
          </a:xfrm>
        </p:grpSpPr>
        <p:pic>
          <p:nvPicPr>
            <p:cNvPr id="969" name="Google Shape;969;p93"/>
            <p:cNvPicPr preferRelativeResize="0"/>
            <p:nvPr/>
          </p:nvPicPr>
          <p:blipFill rotWithShape="1">
            <a:blip r:embed="rId4">
              <a:alphaModFix/>
            </a:blip>
            <a:srcRect b="0" l="0" r="0" t="0"/>
            <a:stretch/>
          </p:blipFill>
          <p:spPr>
            <a:xfrm>
              <a:off x="429725" y="2356062"/>
              <a:ext cx="1093385" cy="1000930"/>
            </a:xfrm>
            <a:prstGeom prst="rect">
              <a:avLst/>
            </a:prstGeom>
            <a:noFill/>
            <a:ln>
              <a:noFill/>
            </a:ln>
          </p:spPr>
        </p:pic>
        <p:sp>
          <p:nvSpPr>
            <p:cNvPr id="970" name="Google Shape;970;p93"/>
            <p:cNvSpPr/>
            <p:nvPr/>
          </p:nvSpPr>
          <p:spPr>
            <a:xfrm>
              <a:off x="1914972" y="2548750"/>
              <a:ext cx="6048600" cy="615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Product Owner</a:t>
              </a:r>
              <a:endParaRPr/>
            </a:p>
            <a:p>
              <a:pPr indent="0" lvl="1" marL="457200" marR="0" rtl="0" algn="l">
                <a:spcBef>
                  <a:spcPts val="0"/>
                </a:spcBef>
                <a:spcAft>
                  <a:spcPts val="0"/>
                </a:spcAft>
                <a:buNone/>
              </a:pPr>
              <a:r>
                <a:rPr b="0" i="0" lang="en-US" sz="1600" u="none" cap="none" strike="noStrike">
                  <a:solidFill>
                    <a:schemeClr val="dk1"/>
                  </a:solidFill>
                  <a:latin typeface="Arial"/>
                  <a:ea typeface="Arial"/>
                  <a:cs typeface="Arial"/>
                  <a:sym typeface="Arial"/>
                </a:rPr>
                <a:t>Owns the product vision, scope and priorities of the solution</a:t>
              </a:r>
              <a:endParaRPr/>
            </a:p>
          </p:txBody>
        </p:sp>
      </p:grpSp>
      <p:grpSp>
        <p:nvGrpSpPr>
          <p:cNvPr id="971" name="Google Shape;971;p93"/>
          <p:cNvGrpSpPr/>
          <p:nvPr/>
        </p:nvGrpSpPr>
        <p:grpSpPr>
          <a:xfrm>
            <a:off x="2378304" y="3140968"/>
            <a:ext cx="7109336" cy="864222"/>
            <a:chOff x="847036" y="3429000"/>
            <a:chExt cx="7109336" cy="864222"/>
          </a:xfrm>
        </p:grpSpPr>
        <p:pic>
          <p:nvPicPr>
            <p:cNvPr id="972" name="Google Shape;972;p93"/>
            <p:cNvPicPr preferRelativeResize="0"/>
            <p:nvPr/>
          </p:nvPicPr>
          <p:blipFill rotWithShape="1">
            <a:blip r:embed="rId5">
              <a:alphaModFix/>
            </a:blip>
            <a:srcRect b="0" l="0" r="0" t="0"/>
            <a:stretch/>
          </p:blipFill>
          <p:spPr>
            <a:xfrm>
              <a:off x="847036" y="3429000"/>
              <a:ext cx="598051" cy="864096"/>
            </a:xfrm>
            <a:prstGeom prst="rect">
              <a:avLst/>
            </a:prstGeom>
            <a:noFill/>
            <a:ln>
              <a:noFill/>
            </a:ln>
          </p:spPr>
        </p:pic>
        <p:sp>
          <p:nvSpPr>
            <p:cNvPr id="973" name="Google Shape;973;p93"/>
            <p:cNvSpPr/>
            <p:nvPr/>
          </p:nvSpPr>
          <p:spPr>
            <a:xfrm>
              <a:off x="1914972" y="3431322"/>
              <a:ext cx="6041400" cy="861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Architecture Owner</a:t>
              </a:r>
              <a:endParaRPr/>
            </a:p>
            <a:p>
              <a:pPr indent="0" lvl="1" marL="457200" marR="0" rtl="0" algn="l">
                <a:spcBef>
                  <a:spcPts val="0"/>
                </a:spcBef>
                <a:spcAft>
                  <a:spcPts val="0"/>
                </a:spcAft>
                <a:buNone/>
              </a:pPr>
              <a:r>
                <a:rPr b="0" i="0" lang="en-US" sz="1600" u="none" cap="none" strike="noStrike">
                  <a:solidFill>
                    <a:schemeClr val="dk1"/>
                  </a:solidFill>
                  <a:latin typeface="Arial"/>
                  <a:ea typeface="Arial"/>
                  <a:cs typeface="Arial"/>
                  <a:sym typeface="Arial"/>
                </a:rPr>
                <a:t>Owns the architecture decisions and technical priorities, mitigates key technical risks</a:t>
              </a:r>
              <a:endParaRPr/>
            </a:p>
          </p:txBody>
        </p:sp>
      </p:grpSp>
      <p:grpSp>
        <p:nvGrpSpPr>
          <p:cNvPr id="974" name="Google Shape;974;p93"/>
          <p:cNvGrpSpPr/>
          <p:nvPr/>
        </p:nvGrpSpPr>
        <p:grpSpPr>
          <a:xfrm>
            <a:off x="2321376" y="4036664"/>
            <a:ext cx="7191416" cy="936104"/>
            <a:chOff x="756182" y="4509120"/>
            <a:chExt cx="7191416" cy="936104"/>
          </a:xfrm>
        </p:grpSpPr>
        <p:pic>
          <p:nvPicPr>
            <p:cNvPr id="975" name="Google Shape;975;p93"/>
            <p:cNvPicPr preferRelativeResize="0"/>
            <p:nvPr/>
          </p:nvPicPr>
          <p:blipFill rotWithShape="1">
            <a:blip r:embed="rId6">
              <a:alphaModFix/>
            </a:blip>
            <a:srcRect b="0" l="0" r="0" t="0"/>
            <a:stretch/>
          </p:blipFill>
          <p:spPr>
            <a:xfrm>
              <a:off x="756182" y="4509120"/>
              <a:ext cx="766928" cy="936104"/>
            </a:xfrm>
            <a:prstGeom prst="rect">
              <a:avLst/>
            </a:prstGeom>
            <a:noFill/>
            <a:ln>
              <a:noFill/>
            </a:ln>
          </p:spPr>
        </p:pic>
        <p:sp>
          <p:nvSpPr>
            <p:cNvPr id="976" name="Google Shape;976;p93"/>
            <p:cNvSpPr/>
            <p:nvPr/>
          </p:nvSpPr>
          <p:spPr>
            <a:xfrm>
              <a:off x="1898998" y="4669395"/>
              <a:ext cx="6048600" cy="615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Team Member</a:t>
              </a:r>
              <a:endParaRPr/>
            </a:p>
            <a:p>
              <a:pPr indent="0" lvl="1" marL="457200" marR="0" rtl="0" algn="l">
                <a:spcBef>
                  <a:spcPts val="0"/>
                </a:spcBef>
                <a:spcAft>
                  <a:spcPts val="0"/>
                </a:spcAft>
                <a:buNone/>
              </a:pPr>
              <a:r>
                <a:rPr b="0" i="0" lang="en-US" sz="1600" u="none" cap="none" strike="noStrike">
                  <a:solidFill>
                    <a:schemeClr val="dk1"/>
                  </a:solidFill>
                  <a:latin typeface="Arial"/>
                  <a:ea typeface="Arial"/>
                  <a:cs typeface="Arial"/>
                  <a:sym typeface="Arial"/>
                </a:rPr>
                <a:t>Cross-functional team members that deliver the solution</a:t>
              </a:r>
              <a:endParaRPr/>
            </a:p>
          </p:txBody>
        </p:sp>
      </p:grpSp>
      <p:grpSp>
        <p:nvGrpSpPr>
          <p:cNvPr id="977" name="Google Shape;977;p93"/>
          <p:cNvGrpSpPr/>
          <p:nvPr/>
        </p:nvGrpSpPr>
        <p:grpSpPr>
          <a:xfrm>
            <a:off x="2321180" y="5074105"/>
            <a:ext cx="7549741" cy="1107900"/>
            <a:chOff x="702779" y="5559776"/>
            <a:chExt cx="7549741" cy="1107900"/>
          </a:xfrm>
        </p:grpSpPr>
        <p:pic>
          <p:nvPicPr>
            <p:cNvPr id="978" name="Google Shape;978;p93"/>
            <p:cNvPicPr preferRelativeResize="0"/>
            <p:nvPr/>
          </p:nvPicPr>
          <p:blipFill rotWithShape="1">
            <a:blip r:embed="rId7">
              <a:alphaModFix/>
            </a:blip>
            <a:srcRect b="0" l="0" r="0" t="0"/>
            <a:stretch/>
          </p:blipFill>
          <p:spPr>
            <a:xfrm>
              <a:off x="702779" y="5681726"/>
              <a:ext cx="873733" cy="864096"/>
            </a:xfrm>
            <a:prstGeom prst="rect">
              <a:avLst/>
            </a:prstGeom>
            <a:noFill/>
            <a:ln>
              <a:noFill/>
            </a:ln>
          </p:spPr>
        </p:pic>
        <p:sp>
          <p:nvSpPr>
            <p:cNvPr id="979" name="Google Shape;979;p93"/>
            <p:cNvSpPr/>
            <p:nvPr/>
          </p:nvSpPr>
          <p:spPr>
            <a:xfrm>
              <a:off x="1889820" y="5559776"/>
              <a:ext cx="6362700" cy="1107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Stakeholder</a:t>
              </a:r>
              <a:endParaRPr/>
            </a:p>
            <a:p>
              <a:pPr indent="0" lvl="1" marL="457200" marR="0" rtl="0" algn="l">
                <a:spcBef>
                  <a:spcPts val="0"/>
                </a:spcBef>
                <a:spcAft>
                  <a:spcPts val="0"/>
                </a:spcAft>
                <a:buNone/>
              </a:pPr>
              <a:r>
                <a:rPr b="0" i="0" lang="en-US" sz="1600" u="none" cap="none" strike="noStrike">
                  <a:solidFill>
                    <a:schemeClr val="dk1"/>
                  </a:solidFill>
                  <a:latin typeface="Arial"/>
                  <a:ea typeface="Arial"/>
                  <a:cs typeface="Arial"/>
                  <a:sym typeface="Arial"/>
                </a:rPr>
                <a:t>Includes the customer but also other stakeholders such as the sponsor, operations engineers, support staff, architecture, database groups, finance, and more</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5"/>
                                        </p:tgtEl>
                                        <p:attrNameLst>
                                          <p:attrName>style.visibility</p:attrName>
                                        </p:attrNameLst>
                                      </p:cBhvr>
                                      <p:to>
                                        <p:strVal val="visible"/>
                                      </p:to>
                                    </p:set>
                                    <p:animEffect filter="fade" transition="in">
                                      <p:cBhvr>
                                        <p:cTn dur="500"/>
                                        <p:tgtEl>
                                          <p:spTgt spid="9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8"/>
                                        </p:tgtEl>
                                        <p:attrNameLst>
                                          <p:attrName>style.visibility</p:attrName>
                                        </p:attrNameLst>
                                      </p:cBhvr>
                                      <p:to>
                                        <p:strVal val="visible"/>
                                      </p:to>
                                    </p:set>
                                    <p:animEffect filter="fade" transition="in">
                                      <p:cBhvr>
                                        <p:cTn dur="500"/>
                                        <p:tgtEl>
                                          <p:spTgt spid="9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1"/>
                                        </p:tgtEl>
                                        <p:attrNameLst>
                                          <p:attrName>style.visibility</p:attrName>
                                        </p:attrNameLst>
                                      </p:cBhvr>
                                      <p:to>
                                        <p:strVal val="visible"/>
                                      </p:to>
                                    </p:set>
                                    <p:animEffect filter="fade" transition="in">
                                      <p:cBhvr>
                                        <p:cTn dur="500"/>
                                        <p:tgtEl>
                                          <p:spTgt spid="9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4"/>
                                        </p:tgtEl>
                                        <p:attrNameLst>
                                          <p:attrName>style.visibility</p:attrName>
                                        </p:attrNameLst>
                                      </p:cBhvr>
                                      <p:to>
                                        <p:strVal val="visible"/>
                                      </p:to>
                                    </p:set>
                                    <p:animEffect filter="fade" transition="in">
                                      <p:cBhvr>
                                        <p:cTn dur="500"/>
                                        <p:tgtEl>
                                          <p:spTgt spid="9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7"/>
                                        </p:tgtEl>
                                        <p:attrNameLst>
                                          <p:attrName>style.visibility</p:attrName>
                                        </p:attrNameLst>
                                      </p:cBhvr>
                                      <p:to>
                                        <p:strVal val="visible"/>
                                      </p:to>
                                    </p:set>
                                    <p:animEffect filter="fade" transition="in">
                                      <p:cBhvr>
                                        <p:cTn dur="500"/>
                                        <p:tgtEl>
                                          <p:spTgt spid="9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3" name="Shape 983"/>
        <p:cNvGrpSpPr/>
        <p:nvPr/>
      </p:nvGrpSpPr>
      <p:grpSpPr>
        <a:xfrm>
          <a:off x="0" y="0"/>
          <a:ext cx="0" cy="0"/>
          <a:chOff x="0" y="0"/>
          <a:chExt cx="0" cy="0"/>
        </a:xfrm>
      </p:grpSpPr>
      <p:sp>
        <p:nvSpPr>
          <p:cNvPr id="984" name="Google Shape;984;p94"/>
          <p:cNvSpPr txBox="1"/>
          <p:nvPr>
            <p:ph idx="12" type="sldNum"/>
          </p:nvPr>
        </p:nvSpPr>
        <p:spPr>
          <a:xfrm>
            <a:off x="11465859" y="6356350"/>
            <a:ext cx="407100" cy="1989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
        <p:nvSpPr>
          <p:cNvPr id="985" name="Google Shape;985;p94"/>
          <p:cNvSpPr/>
          <p:nvPr/>
        </p:nvSpPr>
        <p:spPr>
          <a:xfrm>
            <a:off x="1183948" y="2286000"/>
            <a:ext cx="2561400" cy="497100"/>
          </a:xfrm>
          <a:prstGeom prst="homePlat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chemeClr val="lt1"/>
                </a:solidFill>
              </a:rPr>
              <a:t>Inception</a:t>
            </a:r>
            <a:endParaRPr b="1" sz="1800">
              <a:solidFill>
                <a:schemeClr val="lt1"/>
              </a:solidFill>
            </a:endParaRPr>
          </a:p>
        </p:txBody>
      </p:sp>
      <p:sp>
        <p:nvSpPr>
          <p:cNvPr id="986" name="Google Shape;986;p94"/>
          <p:cNvSpPr/>
          <p:nvPr/>
        </p:nvSpPr>
        <p:spPr>
          <a:xfrm>
            <a:off x="3745349" y="2286000"/>
            <a:ext cx="5006100" cy="497100"/>
          </a:xfrm>
          <a:prstGeom prst="homePlate">
            <a:avLst>
              <a:gd fmla="val 50000" name="adj"/>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chemeClr val="lt1"/>
                </a:solidFill>
              </a:rPr>
              <a:t>Construction</a:t>
            </a:r>
            <a:endParaRPr b="1" sz="1800">
              <a:solidFill>
                <a:schemeClr val="lt1"/>
              </a:solidFill>
            </a:endParaRPr>
          </a:p>
        </p:txBody>
      </p:sp>
      <p:sp>
        <p:nvSpPr>
          <p:cNvPr id="987" name="Google Shape;987;p94"/>
          <p:cNvSpPr/>
          <p:nvPr/>
        </p:nvSpPr>
        <p:spPr>
          <a:xfrm>
            <a:off x="8751448" y="2286000"/>
            <a:ext cx="2561400" cy="497100"/>
          </a:xfrm>
          <a:prstGeom prst="homePlate">
            <a:avLst>
              <a:gd fmla="val 50000"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chemeClr val="lt1"/>
                </a:solidFill>
              </a:rPr>
              <a:t>Transition</a:t>
            </a:r>
            <a:endParaRPr b="1" sz="1800">
              <a:solidFill>
                <a:schemeClr val="lt1"/>
              </a:solidFill>
            </a:endParaRPr>
          </a:p>
        </p:txBody>
      </p:sp>
      <p:sp>
        <p:nvSpPr>
          <p:cNvPr id="988" name="Google Shape;988;p94"/>
          <p:cNvSpPr/>
          <p:nvPr/>
        </p:nvSpPr>
        <p:spPr>
          <a:xfrm>
            <a:off x="1183951" y="5190238"/>
            <a:ext cx="10128900" cy="497100"/>
          </a:xfrm>
          <a:prstGeom prst="homePlate">
            <a:avLst>
              <a:gd fmla="val 50000" name="adj"/>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chemeClr val="lt1"/>
                </a:solidFill>
              </a:rPr>
              <a:t>Construction</a:t>
            </a:r>
            <a:endParaRPr b="1" sz="1800">
              <a:solidFill>
                <a:schemeClr val="lt1"/>
              </a:solidFill>
            </a:endParaRPr>
          </a:p>
        </p:txBody>
      </p:sp>
      <p:sp>
        <p:nvSpPr>
          <p:cNvPr id="989" name="Google Shape;989;p94"/>
          <p:cNvSpPr/>
          <p:nvPr/>
        </p:nvSpPr>
        <p:spPr>
          <a:xfrm>
            <a:off x="314325" y="1287475"/>
            <a:ext cx="1042300" cy="607650"/>
          </a:xfrm>
          <a:prstGeom prst="flowChartManualOperation">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94"/>
          <p:cNvSpPr/>
          <p:nvPr/>
        </p:nvSpPr>
        <p:spPr>
          <a:xfrm flipH="1" rot="10800000">
            <a:off x="723700" y="2008550"/>
            <a:ext cx="439500" cy="581400"/>
          </a:xfrm>
          <a:prstGeom prst="bentArrow">
            <a:avLst>
              <a:gd fmla="val 37563" name="adj1"/>
              <a:gd fmla="val 25000" name="adj2"/>
              <a:gd fmla="val 25000" name="adj3"/>
              <a:gd fmla="val 43750" name="adj4"/>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94"/>
          <p:cNvSpPr txBox="1"/>
          <p:nvPr/>
        </p:nvSpPr>
        <p:spPr>
          <a:xfrm>
            <a:off x="195875" y="654475"/>
            <a:ext cx="1279200" cy="86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t>Potential projects</a:t>
            </a:r>
            <a:endParaRPr b="1"/>
          </a:p>
        </p:txBody>
      </p:sp>
      <p:sp>
        <p:nvSpPr>
          <p:cNvPr id="992" name="Google Shape;992;p94"/>
          <p:cNvSpPr/>
          <p:nvPr/>
        </p:nvSpPr>
        <p:spPr>
          <a:xfrm flipH="1" rot="10800000">
            <a:off x="727450" y="2716500"/>
            <a:ext cx="438600" cy="2808300"/>
          </a:xfrm>
          <a:prstGeom prst="bentArrow">
            <a:avLst>
              <a:gd fmla="val 37563" name="adj1"/>
              <a:gd fmla="val 25000" name="adj2"/>
              <a:gd fmla="val 25000" name="adj3"/>
              <a:gd fmla="val 43750" name="adj4"/>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94"/>
          <p:cNvSpPr txBox="1"/>
          <p:nvPr>
            <p:ph type="title"/>
          </p:nvPr>
        </p:nvSpPr>
        <p:spPr>
          <a:xfrm>
            <a:off x="314325" y="302850"/>
            <a:ext cx="11151600" cy="3783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chemeClr val="dk1"/>
              </a:buClr>
              <a:buSzPts val="2800"/>
              <a:buFont typeface="Arial"/>
              <a:buNone/>
            </a:pPr>
            <a:r>
              <a:rPr lang="en-US"/>
              <a:t>FLOW</a:t>
            </a:r>
            <a:endParaRPr/>
          </a:p>
        </p:txBody>
      </p:sp>
      <p:grpSp>
        <p:nvGrpSpPr>
          <p:cNvPr id="994" name="Google Shape;994;p94"/>
          <p:cNvGrpSpPr/>
          <p:nvPr/>
        </p:nvGrpSpPr>
        <p:grpSpPr>
          <a:xfrm>
            <a:off x="1623437" y="1516080"/>
            <a:ext cx="513326" cy="682177"/>
            <a:chOff x="2246325" y="1097325"/>
            <a:chExt cx="772500" cy="1026448"/>
          </a:xfrm>
        </p:grpSpPr>
        <p:sp>
          <p:nvSpPr>
            <p:cNvPr id="995" name="Google Shape;995;p94"/>
            <p:cNvSpPr/>
            <p:nvPr/>
          </p:nvSpPr>
          <p:spPr>
            <a:xfrm>
              <a:off x="2246325" y="1097325"/>
              <a:ext cx="772500" cy="772500"/>
            </a:xfrm>
            <a:prstGeom prst="ellipse">
              <a:avLst/>
            </a:prstGeom>
            <a:noFill/>
            <a:ln cap="flat" cmpd="sng" w="1143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94"/>
            <p:cNvSpPr/>
            <p:nvPr/>
          </p:nvSpPr>
          <p:spPr>
            <a:xfrm rot="-6309753">
              <a:off x="2429170" y="1705000"/>
              <a:ext cx="407175" cy="352446"/>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94"/>
            <p:cNvSpPr/>
            <p:nvPr/>
          </p:nvSpPr>
          <p:spPr>
            <a:xfrm rot="-6312945">
              <a:off x="2591623" y="1761645"/>
              <a:ext cx="229754" cy="198969"/>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8" name="Google Shape;998;p94"/>
          <p:cNvGrpSpPr/>
          <p:nvPr/>
        </p:nvGrpSpPr>
        <p:grpSpPr>
          <a:xfrm>
            <a:off x="2403587" y="1516080"/>
            <a:ext cx="513326" cy="682177"/>
            <a:chOff x="2246325" y="1097325"/>
            <a:chExt cx="772500" cy="1026448"/>
          </a:xfrm>
        </p:grpSpPr>
        <p:sp>
          <p:nvSpPr>
            <p:cNvPr id="999" name="Google Shape;999;p94"/>
            <p:cNvSpPr/>
            <p:nvPr/>
          </p:nvSpPr>
          <p:spPr>
            <a:xfrm>
              <a:off x="2246325" y="1097325"/>
              <a:ext cx="772500" cy="772500"/>
            </a:xfrm>
            <a:prstGeom prst="ellipse">
              <a:avLst/>
            </a:prstGeom>
            <a:noFill/>
            <a:ln cap="flat" cmpd="sng" w="1143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94"/>
            <p:cNvSpPr/>
            <p:nvPr/>
          </p:nvSpPr>
          <p:spPr>
            <a:xfrm rot="-6309753">
              <a:off x="2429170" y="1705000"/>
              <a:ext cx="407175" cy="352446"/>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94"/>
            <p:cNvSpPr/>
            <p:nvPr/>
          </p:nvSpPr>
          <p:spPr>
            <a:xfrm rot="-6312945">
              <a:off x="2591623" y="1761645"/>
              <a:ext cx="229754" cy="198969"/>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2" name="Google Shape;1002;p94"/>
          <p:cNvGrpSpPr/>
          <p:nvPr/>
        </p:nvGrpSpPr>
        <p:grpSpPr>
          <a:xfrm>
            <a:off x="4032337" y="1516080"/>
            <a:ext cx="513326" cy="682177"/>
            <a:chOff x="2246325" y="1097325"/>
            <a:chExt cx="772500" cy="1026448"/>
          </a:xfrm>
        </p:grpSpPr>
        <p:sp>
          <p:nvSpPr>
            <p:cNvPr id="1003" name="Google Shape;1003;p94"/>
            <p:cNvSpPr/>
            <p:nvPr/>
          </p:nvSpPr>
          <p:spPr>
            <a:xfrm>
              <a:off x="2246325" y="1097325"/>
              <a:ext cx="772500" cy="772500"/>
            </a:xfrm>
            <a:prstGeom prst="ellipse">
              <a:avLst/>
            </a:prstGeom>
            <a:noFill/>
            <a:ln cap="flat" cmpd="sng" w="1143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94"/>
            <p:cNvSpPr/>
            <p:nvPr/>
          </p:nvSpPr>
          <p:spPr>
            <a:xfrm rot="-6309753">
              <a:off x="2429170" y="1705000"/>
              <a:ext cx="407175" cy="352446"/>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94"/>
            <p:cNvSpPr/>
            <p:nvPr/>
          </p:nvSpPr>
          <p:spPr>
            <a:xfrm rot="-6312945">
              <a:off x="2591623" y="1761645"/>
              <a:ext cx="229754" cy="198969"/>
            </a:xfrm>
            <a:prstGeom prst="triangle">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6" name="Google Shape;1006;p94"/>
          <p:cNvGrpSpPr/>
          <p:nvPr/>
        </p:nvGrpSpPr>
        <p:grpSpPr>
          <a:xfrm>
            <a:off x="4755137" y="1516080"/>
            <a:ext cx="513326" cy="682177"/>
            <a:chOff x="2246325" y="1097325"/>
            <a:chExt cx="772500" cy="1026448"/>
          </a:xfrm>
        </p:grpSpPr>
        <p:sp>
          <p:nvSpPr>
            <p:cNvPr id="1007" name="Google Shape;1007;p94"/>
            <p:cNvSpPr/>
            <p:nvPr/>
          </p:nvSpPr>
          <p:spPr>
            <a:xfrm>
              <a:off x="2246325" y="1097325"/>
              <a:ext cx="772500" cy="772500"/>
            </a:xfrm>
            <a:prstGeom prst="ellipse">
              <a:avLst/>
            </a:prstGeom>
            <a:noFill/>
            <a:ln cap="flat" cmpd="sng" w="1143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94"/>
            <p:cNvSpPr/>
            <p:nvPr/>
          </p:nvSpPr>
          <p:spPr>
            <a:xfrm rot="-6309753">
              <a:off x="2429170" y="1705000"/>
              <a:ext cx="407175" cy="352446"/>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94"/>
            <p:cNvSpPr/>
            <p:nvPr/>
          </p:nvSpPr>
          <p:spPr>
            <a:xfrm rot="-6312945">
              <a:off x="2591623" y="1761645"/>
              <a:ext cx="229754" cy="198969"/>
            </a:xfrm>
            <a:prstGeom prst="triangle">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10" name="Google Shape;1010;p94"/>
          <p:cNvGrpSpPr/>
          <p:nvPr/>
        </p:nvGrpSpPr>
        <p:grpSpPr>
          <a:xfrm>
            <a:off x="5477937" y="1516080"/>
            <a:ext cx="513326" cy="682177"/>
            <a:chOff x="2246325" y="1097325"/>
            <a:chExt cx="772500" cy="1026448"/>
          </a:xfrm>
        </p:grpSpPr>
        <p:sp>
          <p:nvSpPr>
            <p:cNvPr id="1011" name="Google Shape;1011;p94"/>
            <p:cNvSpPr/>
            <p:nvPr/>
          </p:nvSpPr>
          <p:spPr>
            <a:xfrm>
              <a:off x="2246325" y="1097325"/>
              <a:ext cx="772500" cy="772500"/>
            </a:xfrm>
            <a:prstGeom prst="ellipse">
              <a:avLst/>
            </a:prstGeom>
            <a:noFill/>
            <a:ln cap="flat" cmpd="sng" w="1143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94"/>
            <p:cNvSpPr/>
            <p:nvPr/>
          </p:nvSpPr>
          <p:spPr>
            <a:xfrm rot="-6309753">
              <a:off x="2429170" y="1705000"/>
              <a:ext cx="407175" cy="352446"/>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94"/>
            <p:cNvSpPr/>
            <p:nvPr/>
          </p:nvSpPr>
          <p:spPr>
            <a:xfrm rot="-6312945">
              <a:off x="2591623" y="1761645"/>
              <a:ext cx="229754" cy="198969"/>
            </a:xfrm>
            <a:prstGeom prst="triangle">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14" name="Google Shape;1014;p94"/>
          <p:cNvGrpSpPr/>
          <p:nvPr/>
        </p:nvGrpSpPr>
        <p:grpSpPr>
          <a:xfrm>
            <a:off x="6200737" y="1516080"/>
            <a:ext cx="513326" cy="682177"/>
            <a:chOff x="2246325" y="1097325"/>
            <a:chExt cx="772500" cy="1026448"/>
          </a:xfrm>
        </p:grpSpPr>
        <p:sp>
          <p:nvSpPr>
            <p:cNvPr id="1015" name="Google Shape;1015;p94"/>
            <p:cNvSpPr/>
            <p:nvPr/>
          </p:nvSpPr>
          <p:spPr>
            <a:xfrm>
              <a:off x="2246325" y="1097325"/>
              <a:ext cx="772500" cy="772500"/>
            </a:xfrm>
            <a:prstGeom prst="ellipse">
              <a:avLst/>
            </a:prstGeom>
            <a:noFill/>
            <a:ln cap="flat" cmpd="sng" w="1143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94"/>
            <p:cNvSpPr/>
            <p:nvPr/>
          </p:nvSpPr>
          <p:spPr>
            <a:xfrm rot="-6309753">
              <a:off x="2429170" y="1705000"/>
              <a:ext cx="407175" cy="352446"/>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94"/>
            <p:cNvSpPr/>
            <p:nvPr/>
          </p:nvSpPr>
          <p:spPr>
            <a:xfrm rot="-6312945">
              <a:off x="2591623" y="1761645"/>
              <a:ext cx="229754" cy="198969"/>
            </a:xfrm>
            <a:prstGeom prst="triangle">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18" name="Google Shape;1018;p94"/>
          <p:cNvGrpSpPr/>
          <p:nvPr/>
        </p:nvGrpSpPr>
        <p:grpSpPr>
          <a:xfrm>
            <a:off x="6923537" y="1516080"/>
            <a:ext cx="513326" cy="682177"/>
            <a:chOff x="2246325" y="1097325"/>
            <a:chExt cx="772500" cy="1026448"/>
          </a:xfrm>
        </p:grpSpPr>
        <p:sp>
          <p:nvSpPr>
            <p:cNvPr id="1019" name="Google Shape;1019;p94"/>
            <p:cNvSpPr/>
            <p:nvPr/>
          </p:nvSpPr>
          <p:spPr>
            <a:xfrm>
              <a:off x="2246325" y="1097325"/>
              <a:ext cx="772500" cy="772500"/>
            </a:xfrm>
            <a:prstGeom prst="ellipse">
              <a:avLst/>
            </a:prstGeom>
            <a:noFill/>
            <a:ln cap="flat" cmpd="sng" w="1143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94"/>
            <p:cNvSpPr/>
            <p:nvPr/>
          </p:nvSpPr>
          <p:spPr>
            <a:xfrm rot="-6309753">
              <a:off x="2429170" y="1705000"/>
              <a:ext cx="407175" cy="352446"/>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94"/>
            <p:cNvSpPr/>
            <p:nvPr/>
          </p:nvSpPr>
          <p:spPr>
            <a:xfrm rot="-6312945">
              <a:off x="2591623" y="1761645"/>
              <a:ext cx="229754" cy="198969"/>
            </a:xfrm>
            <a:prstGeom prst="triangle">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2" name="Google Shape;1022;p94"/>
          <p:cNvGrpSpPr/>
          <p:nvPr/>
        </p:nvGrpSpPr>
        <p:grpSpPr>
          <a:xfrm>
            <a:off x="7646337" y="1516080"/>
            <a:ext cx="513326" cy="682177"/>
            <a:chOff x="2246325" y="1097325"/>
            <a:chExt cx="772500" cy="1026448"/>
          </a:xfrm>
        </p:grpSpPr>
        <p:sp>
          <p:nvSpPr>
            <p:cNvPr id="1023" name="Google Shape;1023;p94"/>
            <p:cNvSpPr/>
            <p:nvPr/>
          </p:nvSpPr>
          <p:spPr>
            <a:xfrm>
              <a:off x="2246325" y="1097325"/>
              <a:ext cx="772500" cy="772500"/>
            </a:xfrm>
            <a:prstGeom prst="ellipse">
              <a:avLst/>
            </a:prstGeom>
            <a:noFill/>
            <a:ln cap="flat" cmpd="sng" w="1143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94"/>
            <p:cNvSpPr/>
            <p:nvPr/>
          </p:nvSpPr>
          <p:spPr>
            <a:xfrm rot="-6309753">
              <a:off x="2429170" y="1705000"/>
              <a:ext cx="407175" cy="352446"/>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94"/>
            <p:cNvSpPr/>
            <p:nvPr/>
          </p:nvSpPr>
          <p:spPr>
            <a:xfrm rot="-6312945">
              <a:off x="2591623" y="1761645"/>
              <a:ext cx="229754" cy="198969"/>
            </a:xfrm>
            <a:prstGeom prst="triangle">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6" name="Google Shape;1026;p94"/>
          <p:cNvGrpSpPr/>
          <p:nvPr/>
        </p:nvGrpSpPr>
        <p:grpSpPr>
          <a:xfrm>
            <a:off x="9669987" y="1516080"/>
            <a:ext cx="513326" cy="682177"/>
            <a:chOff x="2246325" y="1097325"/>
            <a:chExt cx="772500" cy="1026448"/>
          </a:xfrm>
        </p:grpSpPr>
        <p:sp>
          <p:nvSpPr>
            <p:cNvPr id="1027" name="Google Shape;1027;p94"/>
            <p:cNvSpPr/>
            <p:nvPr/>
          </p:nvSpPr>
          <p:spPr>
            <a:xfrm>
              <a:off x="2246325" y="1097325"/>
              <a:ext cx="772500" cy="772500"/>
            </a:xfrm>
            <a:prstGeom prst="ellipse">
              <a:avLst/>
            </a:prstGeom>
            <a:noFill/>
            <a:ln cap="flat" cmpd="sng" w="1143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94"/>
            <p:cNvSpPr/>
            <p:nvPr/>
          </p:nvSpPr>
          <p:spPr>
            <a:xfrm rot="-6309753">
              <a:off x="2429170" y="1705000"/>
              <a:ext cx="407175" cy="352446"/>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94"/>
            <p:cNvSpPr/>
            <p:nvPr/>
          </p:nvSpPr>
          <p:spPr>
            <a:xfrm rot="-6312945">
              <a:off x="2591623" y="1761645"/>
              <a:ext cx="229754" cy="198969"/>
            </a:xfrm>
            <a:prstGeom prst="triangle">
              <a:avLst>
                <a:gd fmla="val 50000"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0" name="Google Shape;1030;p94"/>
          <p:cNvGrpSpPr/>
          <p:nvPr/>
        </p:nvGrpSpPr>
        <p:grpSpPr>
          <a:xfrm>
            <a:off x="2016337" y="4387955"/>
            <a:ext cx="513326" cy="682177"/>
            <a:chOff x="2246325" y="1097325"/>
            <a:chExt cx="772500" cy="1026448"/>
          </a:xfrm>
        </p:grpSpPr>
        <p:sp>
          <p:nvSpPr>
            <p:cNvPr id="1031" name="Google Shape;1031;p94"/>
            <p:cNvSpPr/>
            <p:nvPr/>
          </p:nvSpPr>
          <p:spPr>
            <a:xfrm>
              <a:off x="2246325" y="1097325"/>
              <a:ext cx="772500" cy="772500"/>
            </a:xfrm>
            <a:prstGeom prst="ellipse">
              <a:avLst/>
            </a:prstGeom>
            <a:noFill/>
            <a:ln cap="flat" cmpd="sng" w="1143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94"/>
            <p:cNvSpPr/>
            <p:nvPr/>
          </p:nvSpPr>
          <p:spPr>
            <a:xfrm rot="-6309753">
              <a:off x="2429170" y="1705000"/>
              <a:ext cx="407175" cy="352446"/>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94"/>
            <p:cNvSpPr/>
            <p:nvPr/>
          </p:nvSpPr>
          <p:spPr>
            <a:xfrm rot="-6312945">
              <a:off x="2591623" y="1761645"/>
              <a:ext cx="229754" cy="198969"/>
            </a:xfrm>
            <a:prstGeom prst="triangle">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4" name="Google Shape;1034;p94"/>
          <p:cNvGrpSpPr/>
          <p:nvPr/>
        </p:nvGrpSpPr>
        <p:grpSpPr>
          <a:xfrm>
            <a:off x="2739137" y="4387955"/>
            <a:ext cx="513326" cy="682177"/>
            <a:chOff x="2246325" y="1097325"/>
            <a:chExt cx="772500" cy="1026448"/>
          </a:xfrm>
        </p:grpSpPr>
        <p:sp>
          <p:nvSpPr>
            <p:cNvPr id="1035" name="Google Shape;1035;p94"/>
            <p:cNvSpPr/>
            <p:nvPr/>
          </p:nvSpPr>
          <p:spPr>
            <a:xfrm>
              <a:off x="2246325" y="1097325"/>
              <a:ext cx="772500" cy="772500"/>
            </a:xfrm>
            <a:prstGeom prst="ellipse">
              <a:avLst/>
            </a:prstGeom>
            <a:noFill/>
            <a:ln cap="flat" cmpd="sng" w="1143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94"/>
            <p:cNvSpPr/>
            <p:nvPr/>
          </p:nvSpPr>
          <p:spPr>
            <a:xfrm rot="-6309753">
              <a:off x="2429170" y="1705000"/>
              <a:ext cx="407175" cy="352446"/>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94"/>
            <p:cNvSpPr/>
            <p:nvPr/>
          </p:nvSpPr>
          <p:spPr>
            <a:xfrm rot="-6312945">
              <a:off x="2591623" y="1761645"/>
              <a:ext cx="229754" cy="198969"/>
            </a:xfrm>
            <a:prstGeom prst="triangle">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8" name="Google Shape;1038;p94"/>
          <p:cNvGrpSpPr/>
          <p:nvPr/>
        </p:nvGrpSpPr>
        <p:grpSpPr>
          <a:xfrm>
            <a:off x="3461937" y="4387955"/>
            <a:ext cx="513326" cy="682177"/>
            <a:chOff x="2246325" y="1097325"/>
            <a:chExt cx="772500" cy="1026448"/>
          </a:xfrm>
        </p:grpSpPr>
        <p:sp>
          <p:nvSpPr>
            <p:cNvPr id="1039" name="Google Shape;1039;p94"/>
            <p:cNvSpPr/>
            <p:nvPr/>
          </p:nvSpPr>
          <p:spPr>
            <a:xfrm>
              <a:off x="2246325" y="1097325"/>
              <a:ext cx="772500" cy="772500"/>
            </a:xfrm>
            <a:prstGeom prst="ellipse">
              <a:avLst/>
            </a:prstGeom>
            <a:noFill/>
            <a:ln cap="flat" cmpd="sng" w="1143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94"/>
            <p:cNvSpPr/>
            <p:nvPr/>
          </p:nvSpPr>
          <p:spPr>
            <a:xfrm rot="-6309753">
              <a:off x="2429170" y="1705000"/>
              <a:ext cx="407175" cy="352446"/>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94"/>
            <p:cNvSpPr/>
            <p:nvPr/>
          </p:nvSpPr>
          <p:spPr>
            <a:xfrm rot="-6312945">
              <a:off x="2591623" y="1761645"/>
              <a:ext cx="229754" cy="198969"/>
            </a:xfrm>
            <a:prstGeom prst="triangle">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2" name="Google Shape;1042;p94"/>
          <p:cNvGrpSpPr/>
          <p:nvPr/>
        </p:nvGrpSpPr>
        <p:grpSpPr>
          <a:xfrm>
            <a:off x="4184737" y="4387955"/>
            <a:ext cx="513326" cy="682177"/>
            <a:chOff x="2246325" y="1097325"/>
            <a:chExt cx="772500" cy="1026448"/>
          </a:xfrm>
        </p:grpSpPr>
        <p:sp>
          <p:nvSpPr>
            <p:cNvPr id="1043" name="Google Shape;1043;p94"/>
            <p:cNvSpPr/>
            <p:nvPr/>
          </p:nvSpPr>
          <p:spPr>
            <a:xfrm>
              <a:off x="2246325" y="1097325"/>
              <a:ext cx="772500" cy="772500"/>
            </a:xfrm>
            <a:prstGeom prst="ellipse">
              <a:avLst/>
            </a:prstGeom>
            <a:noFill/>
            <a:ln cap="flat" cmpd="sng" w="1143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94"/>
            <p:cNvSpPr/>
            <p:nvPr/>
          </p:nvSpPr>
          <p:spPr>
            <a:xfrm rot="-6309753">
              <a:off x="2429170" y="1705000"/>
              <a:ext cx="407175" cy="352446"/>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94"/>
            <p:cNvSpPr/>
            <p:nvPr/>
          </p:nvSpPr>
          <p:spPr>
            <a:xfrm rot="-6312945">
              <a:off x="2591623" y="1761645"/>
              <a:ext cx="229754" cy="198969"/>
            </a:xfrm>
            <a:prstGeom prst="triangle">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6" name="Google Shape;1046;p94"/>
          <p:cNvGrpSpPr/>
          <p:nvPr/>
        </p:nvGrpSpPr>
        <p:grpSpPr>
          <a:xfrm>
            <a:off x="4907537" y="4387955"/>
            <a:ext cx="513326" cy="682177"/>
            <a:chOff x="2246325" y="1097325"/>
            <a:chExt cx="772500" cy="1026448"/>
          </a:xfrm>
        </p:grpSpPr>
        <p:sp>
          <p:nvSpPr>
            <p:cNvPr id="1047" name="Google Shape;1047;p94"/>
            <p:cNvSpPr/>
            <p:nvPr/>
          </p:nvSpPr>
          <p:spPr>
            <a:xfrm>
              <a:off x="2246325" y="1097325"/>
              <a:ext cx="772500" cy="772500"/>
            </a:xfrm>
            <a:prstGeom prst="ellipse">
              <a:avLst/>
            </a:prstGeom>
            <a:noFill/>
            <a:ln cap="flat" cmpd="sng" w="1143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94"/>
            <p:cNvSpPr/>
            <p:nvPr/>
          </p:nvSpPr>
          <p:spPr>
            <a:xfrm rot="-6309753">
              <a:off x="2429170" y="1705000"/>
              <a:ext cx="407175" cy="352446"/>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94"/>
            <p:cNvSpPr/>
            <p:nvPr/>
          </p:nvSpPr>
          <p:spPr>
            <a:xfrm rot="-6312945">
              <a:off x="2591623" y="1761645"/>
              <a:ext cx="229754" cy="198969"/>
            </a:xfrm>
            <a:prstGeom prst="triangle">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0" name="Google Shape;1050;p94"/>
          <p:cNvGrpSpPr/>
          <p:nvPr/>
        </p:nvGrpSpPr>
        <p:grpSpPr>
          <a:xfrm>
            <a:off x="5630337" y="4387955"/>
            <a:ext cx="513326" cy="682177"/>
            <a:chOff x="2246325" y="1097325"/>
            <a:chExt cx="772500" cy="1026448"/>
          </a:xfrm>
        </p:grpSpPr>
        <p:sp>
          <p:nvSpPr>
            <p:cNvPr id="1051" name="Google Shape;1051;p94"/>
            <p:cNvSpPr/>
            <p:nvPr/>
          </p:nvSpPr>
          <p:spPr>
            <a:xfrm>
              <a:off x="2246325" y="1097325"/>
              <a:ext cx="772500" cy="772500"/>
            </a:xfrm>
            <a:prstGeom prst="ellipse">
              <a:avLst/>
            </a:prstGeom>
            <a:noFill/>
            <a:ln cap="flat" cmpd="sng" w="1143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94"/>
            <p:cNvSpPr/>
            <p:nvPr/>
          </p:nvSpPr>
          <p:spPr>
            <a:xfrm rot="-6309753">
              <a:off x="2429170" y="1705000"/>
              <a:ext cx="407175" cy="352446"/>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94"/>
            <p:cNvSpPr/>
            <p:nvPr/>
          </p:nvSpPr>
          <p:spPr>
            <a:xfrm rot="-6312945">
              <a:off x="2591623" y="1761645"/>
              <a:ext cx="229754" cy="198969"/>
            </a:xfrm>
            <a:prstGeom prst="triangle">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4" name="Google Shape;1054;p94"/>
          <p:cNvGrpSpPr/>
          <p:nvPr/>
        </p:nvGrpSpPr>
        <p:grpSpPr>
          <a:xfrm>
            <a:off x="6353137" y="4387955"/>
            <a:ext cx="513326" cy="682177"/>
            <a:chOff x="2246325" y="1097325"/>
            <a:chExt cx="772500" cy="1026448"/>
          </a:xfrm>
        </p:grpSpPr>
        <p:sp>
          <p:nvSpPr>
            <p:cNvPr id="1055" name="Google Shape;1055;p94"/>
            <p:cNvSpPr/>
            <p:nvPr/>
          </p:nvSpPr>
          <p:spPr>
            <a:xfrm>
              <a:off x="2246325" y="1097325"/>
              <a:ext cx="772500" cy="772500"/>
            </a:xfrm>
            <a:prstGeom prst="ellipse">
              <a:avLst/>
            </a:prstGeom>
            <a:noFill/>
            <a:ln cap="flat" cmpd="sng" w="1143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94"/>
            <p:cNvSpPr/>
            <p:nvPr/>
          </p:nvSpPr>
          <p:spPr>
            <a:xfrm rot="-6309753">
              <a:off x="2429170" y="1705000"/>
              <a:ext cx="407175" cy="352446"/>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94"/>
            <p:cNvSpPr/>
            <p:nvPr/>
          </p:nvSpPr>
          <p:spPr>
            <a:xfrm rot="-6312945">
              <a:off x="2591623" y="1761645"/>
              <a:ext cx="229754" cy="198969"/>
            </a:xfrm>
            <a:prstGeom prst="triangle">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8" name="Google Shape;1058;p94"/>
          <p:cNvGrpSpPr/>
          <p:nvPr/>
        </p:nvGrpSpPr>
        <p:grpSpPr>
          <a:xfrm>
            <a:off x="7075937" y="4387955"/>
            <a:ext cx="513326" cy="682177"/>
            <a:chOff x="2246325" y="1097325"/>
            <a:chExt cx="772500" cy="1026448"/>
          </a:xfrm>
        </p:grpSpPr>
        <p:sp>
          <p:nvSpPr>
            <p:cNvPr id="1059" name="Google Shape;1059;p94"/>
            <p:cNvSpPr/>
            <p:nvPr/>
          </p:nvSpPr>
          <p:spPr>
            <a:xfrm>
              <a:off x="2246325" y="1097325"/>
              <a:ext cx="772500" cy="772500"/>
            </a:xfrm>
            <a:prstGeom prst="ellipse">
              <a:avLst/>
            </a:prstGeom>
            <a:noFill/>
            <a:ln cap="flat" cmpd="sng" w="1143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94"/>
            <p:cNvSpPr/>
            <p:nvPr/>
          </p:nvSpPr>
          <p:spPr>
            <a:xfrm rot="-6309753">
              <a:off x="2429170" y="1705000"/>
              <a:ext cx="407175" cy="352446"/>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94"/>
            <p:cNvSpPr/>
            <p:nvPr/>
          </p:nvSpPr>
          <p:spPr>
            <a:xfrm rot="-6312945">
              <a:off x="2591623" y="1761645"/>
              <a:ext cx="229754" cy="198969"/>
            </a:xfrm>
            <a:prstGeom prst="triangle">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62" name="Google Shape;1062;p94"/>
          <p:cNvGrpSpPr/>
          <p:nvPr/>
        </p:nvGrpSpPr>
        <p:grpSpPr>
          <a:xfrm>
            <a:off x="7798737" y="4387955"/>
            <a:ext cx="513326" cy="682177"/>
            <a:chOff x="2246325" y="1097325"/>
            <a:chExt cx="772500" cy="1026448"/>
          </a:xfrm>
        </p:grpSpPr>
        <p:sp>
          <p:nvSpPr>
            <p:cNvPr id="1063" name="Google Shape;1063;p94"/>
            <p:cNvSpPr/>
            <p:nvPr/>
          </p:nvSpPr>
          <p:spPr>
            <a:xfrm>
              <a:off x="2246325" y="1097325"/>
              <a:ext cx="772500" cy="772500"/>
            </a:xfrm>
            <a:prstGeom prst="ellipse">
              <a:avLst/>
            </a:prstGeom>
            <a:noFill/>
            <a:ln cap="flat" cmpd="sng" w="1143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94"/>
            <p:cNvSpPr/>
            <p:nvPr/>
          </p:nvSpPr>
          <p:spPr>
            <a:xfrm rot="-6309753">
              <a:off x="2429170" y="1705000"/>
              <a:ext cx="407175" cy="352446"/>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94"/>
            <p:cNvSpPr/>
            <p:nvPr/>
          </p:nvSpPr>
          <p:spPr>
            <a:xfrm rot="-6312945">
              <a:off x="2591623" y="1761645"/>
              <a:ext cx="229754" cy="198969"/>
            </a:xfrm>
            <a:prstGeom prst="triangle">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66" name="Google Shape;1066;p94"/>
          <p:cNvGrpSpPr/>
          <p:nvPr/>
        </p:nvGrpSpPr>
        <p:grpSpPr>
          <a:xfrm>
            <a:off x="8521537" y="4387955"/>
            <a:ext cx="513326" cy="682177"/>
            <a:chOff x="2246325" y="1097325"/>
            <a:chExt cx="772500" cy="1026448"/>
          </a:xfrm>
        </p:grpSpPr>
        <p:sp>
          <p:nvSpPr>
            <p:cNvPr id="1067" name="Google Shape;1067;p94"/>
            <p:cNvSpPr/>
            <p:nvPr/>
          </p:nvSpPr>
          <p:spPr>
            <a:xfrm>
              <a:off x="2246325" y="1097325"/>
              <a:ext cx="772500" cy="772500"/>
            </a:xfrm>
            <a:prstGeom prst="ellipse">
              <a:avLst/>
            </a:prstGeom>
            <a:noFill/>
            <a:ln cap="flat" cmpd="sng" w="1143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94"/>
            <p:cNvSpPr/>
            <p:nvPr/>
          </p:nvSpPr>
          <p:spPr>
            <a:xfrm rot="-6309753">
              <a:off x="2429170" y="1705000"/>
              <a:ext cx="407175" cy="352446"/>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94"/>
            <p:cNvSpPr/>
            <p:nvPr/>
          </p:nvSpPr>
          <p:spPr>
            <a:xfrm rot="-6312945">
              <a:off x="2591623" y="1761645"/>
              <a:ext cx="229754" cy="198969"/>
            </a:xfrm>
            <a:prstGeom prst="triangle">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0" name="Google Shape;1070;p94"/>
          <p:cNvGrpSpPr/>
          <p:nvPr/>
        </p:nvGrpSpPr>
        <p:grpSpPr>
          <a:xfrm>
            <a:off x="9244337" y="4387955"/>
            <a:ext cx="513326" cy="682177"/>
            <a:chOff x="2246325" y="1097325"/>
            <a:chExt cx="772500" cy="1026448"/>
          </a:xfrm>
        </p:grpSpPr>
        <p:sp>
          <p:nvSpPr>
            <p:cNvPr id="1071" name="Google Shape;1071;p94"/>
            <p:cNvSpPr/>
            <p:nvPr/>
          </p:nvSpPr>
          <p:spPr>
            <a:xfrm>
              <a:off x="2246325" y="1097325"/>
              <a:ext cx="772500" cy="772500"/>
            </a:xfrm>
            <a:prstGeom prst="ellipse">
              <a:avLst/>
            </a:prstGeom>
            <a:noFill/>
            <a:ln cap="flat" cmpd="sng" w="1143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94"/>
            <p:cNvSpPr/>
            <p:nvPr/>
          </p:nvSpPr>
          <p:spPr>
            <a:xfrm rot="-6309753">
              <a:off x="2429170" y="1705000"/>
              <a:ext cx="407175" cy="352446"/>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94"/>
            <p:cNvSpPr/>
            <p:nvPr/>
          </p:nvSpPr>
          <p:spPr>
            <a:xfrm rot="-6312945">
              <a:off x="2591623" y="1761645"/>
              <a:ext cx="229754" cy="198969"/>
            </a:xfrm>
            <a:prstGeom prst="triangle">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4" name="Google Shape;1074;p94"/>
          <p:cNvGrpSpPr/>
          <p:nvPr/>
        </p:nvGrpSpPr>
        <p:grpSpPr>
          <a:xfrm>
            <a:off x="9967137" y="4387955"/>
            <a:ext cx="513326" cy="682177"/>
            <a:chOff x="2246325" y="1097325"/>
            <a:chExt cx="772500" cy="1026448"/>
          </a:xfrm>
        </p:grpSpPr>
        <p:sp>
          <p:nvSpPr>
            <p:cNvPr id="1075" name="Google Shape;1075;p94"/>
            <p:cNvSpPr/>
            <p:nvPr/>
          </p:nvSpPr>
          <p:spPr>
            <a:xfrm>
              <a:off x="2246325" y="1097325"/>
              <a:ext cx="772500" cy="772500"/>
            </a:xfrm>
            <a:prstGeom prst="ellipse">
              <a:avLst/>
            </a:prstGeom>
            <a:noFill/>
            <a:ln cap="flat" cmpd="sng" w="1143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94"/>
            <p:cNvSpPr/>
            <p:nvPr/>
          </p:nvSpPr>
          <p:spPr>
            <a:xfrm rot="-6309753">
              <a:off x="2429170" y="1705000"/>
              <a:ext cx="407175" cy="352446"/>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94"/>
            <p:cNvSpPr/>
            <p:nvPr/>
          </p:nvSpPr>
          <p:spPr>
            <a:xfrm rot="-6312945">
              <a:off x="2591623" y="1761645"/>
              <a:ext cx="229754" cy="198969"/>
            </a:xfrm>
            <a:prstGeom prst="triangle">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78" name="Google Shape;1078;p94"/>
          <p:cNvSpPr/>
          <p:nvPr/>
        </p:nvSpPr>
        <p:spPr>
          <a:xfrm>
            <a:off x="2016525" y="2870850"/>
            <a:ext cx="8022443" cy="605325"/>
          </a:xfrm>
          <a:custGeom>
            <a:rect b="b" l="l" r="r" t="t"/>
            <a:pathLst>
              <a:path extrusionOk="0" h="24213" w="303220">
                <a:moveTo>
                  <a:pt x="303220" y="3224"/>
                </a:moveTo>
                <a:cubicBezTo>
                  <a:pt x="297572" y="5912"/>
                  <a:pt x="297545" y="15858"/>
                  <a:pt x="269329" y="19350"/>
                </a:cubicBezTo>
                <a:cubicBezTo>
                  <a:pt x="241113" y="22842"/>
                  <a:pt x="173930" y="24491"/>
                  <a:pt x="133922" y="24175"/>
                </a:cubicBezTo>
                <a:cubicBezTo>
                  <a:pt x="93914" y="23859"/>
                  <a:pt x="51599" y="21484"/>
                  <a:pt x="29279" y="17455"/>
                </a:cubicBezTo>
                <a:cubicBezTo>
                  <a:pt x="6959" y="13426"/>
                  <a:pt x="4880" y="2909"/>
                  <a:pt x="0" y="0"/>
                </a:cubicBezTo>
              </a:path>
            </a:pathLst>
          </a:custGeom>
          <a:noFill/>
          <a:ln cap="flat" cmpd="sng" w="38100">
            <a:solidFill>
              <a:schemeClr val="dk2"/>
            </a:solidFill>
            <a:prstDash val="solid"/>
            <a:round/>
            <a:headEnd len="med" w="med" type="none"/>
            <a:tailEnd len="med" w="med" type="triangle"/>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8"/>
                                        </p:tgtEl>
                                        <p:attrNameLst>
                                          <p:attrName>style.visibility</p:attrName>
                                        </p:attrNameLst>
                                      </p:cBhvr>
                                      <p:to>
                                        <p:strVal val="visible"/>
                                      </p:to>
                                    </p:set>
                                    <p:animEffect filter="fade" transition="in">
                                      <p:cBhvr>
                                        <p:cTn dur="1000"/>
                                        <p:tgtEl>
                                          <p:spTgt spid="988"/>
                                        </p:tgtEl>
                                      </p:cBhvr>
                                    </p:animEffect>
                                  </p:childTnLst>
                                </p:cTn>
                              </p:par>
                              <p:par>
                                <p:cTn fill="hold" nodeType="withEffect" presetClass="entr" presetID="10" presetSubtype="0">
                                  <p:stCondLst>
                                    <p:cond delay="0"/>
                                  </p:stCondLst>
                                  <p:childTnLst>
                                    <p:set>
                                      <p:cBhvr>
                                        <p:cTn dur="1" fill="hold">
                                          <p:stCondLst>
                                            <p:cond delay="0"/>
                                          </p:stCondLst>
                                        </p:cTn>
                                        <p:tgtEl>
                                          <p:spTgt spid="992"/>
                                        </p:tgtEl>
                                        <p:attrNameLst>
                                          <p:attrName>style.visibility</p:attrName>
                                        </p:attrNameLst>
                                      </p:cBhvr>
                                      <p:to>
                                        <p:strVal val="visible"/>
                                      </p:to>
                                    </p:set>
                                    <p:animEffect filter="fade" transition="in">
                                      <p:cBhvr>
                                        <p:cTn dur="1000"/>
                                        <p:tgtEl>
                                          <p:spTgt spid="992"/>
                                        </p:tgtEl>
                                      </p:cBhvr>
                                    </p:animEffect>
                                  </p:childTnLst>
                                </p:cTn>
                              </p:par>
                              <p:par>
                                <p:cTn fill="hold" nodeType="withEffect" presetClass="entr" presetID="10" presetSubtype="0">
                                  <p:stCondLst>
                                    <p:cond delay="0"/>
                                  </p:stCondLst>
                                  <p:childTnLst>
                                    <p:set>
                                      <p:cBhvr>
                                        <p:cTn dur="1" fill="hold">
                                          <p:stCondLst>
                                            <p:cond delay="0"/>
                                          </p:stCondLst>
                                        </p:cTn>
                                        <p:tgtEl>
                                          <p:spTgt spid="1030"/>
                                        </p:tgtEl>
                                        <p:attrNameLst>
                                          <p:attrName>style.visibility</p:attrName>
                                        </p:attrNameLst>
                                      </p:cBhvr>
                                      <p:to>
                                        <p:strVal val="visible"/>
                                      </p:to>
                                    </p:set>
                                    <p:animEffect filter="fade" transition="in">
                                      <p:cBhvr>
                                        <p:cTn dur="1000"/>
                                        <p:tgtEl>
                                          <p:spTgt spid="1030"/>
                                        </p:tgtEl>
                                      </p:cBhvr>
                                    </p:animEffect>
                                  </p:childTnLst>
                                </p:cTn>
                              </p:par>
                              <p:par>
                                <p:cTn fill="hold" nodeType="withEffect" presetClass="entr" presetID="10" presetSubtype="0">
                                  <p:stCondLst>
                                    <p:cond delay="0"/>
                                  </p:stCondLst>
                                  <p:childTnLst>
                                    <p:set>
                                      <p:cBhvr>
                                        <p:cTn dur="1" fill="hold">
                                          <p:stCondLst>
                                            <p:cond delay="0"/>
                                          </p:stCondLst>
                                        </p:cTn>
                                        <p:tgtEl>
                                          <p:spTgt spid="1034"/>
                                        </p:tgtEl>
                                        <p:attrNameLst>
                                          <p:attrName>style.visibility</p:attrName>
                                        </p:attrNameLst>
                                      </p:cBhvr>
                                      <p:to>
                                        <p:strVal val="visible"/>
                                      </p:to>
                                    </p:set>
                                    <p:animEffect filter="fade" transition="in">
                                      <p:cBhvr>
                                        <p:cTn dur="1000"/>
                                        <p:tgtEl>
                                          <p:spTgt spid="1034"/>
                                        </p:tgtEl>
                                      </p:cBhvr>
                                    </p:animEffect>
                                  </p:childTnLst>
                                </p:cTn>
                              </p:par>
                              <p:par>
                                <p:cTn fill="hold" nodeType="withEffect" presetClass="entr" presetID="10" presetSubtype="0">
                                  <p:stCondLst>
                                    <p:cond delay="0"/>
                                  </p:stCondLst>
                                  <p:childTnLst>
                                    <p:set>
                                      <p:cBhvr>
                                        <p:cTn dur="1" fill="hold">
                                          <p:stCondLst>
                                            <p:cond delay="0"/>
                                          </p:stCondLst>
                                        </p:cTn>
                                        <p:tgtEl>
                                          <p:spTgt spid="1038"/>
                                        </p:tgtEl>
                                        <p:attrNameLst>
                                          <p:attrName>style.visibility</p:attrName>
                                        </p:attrNameLst>
                                      </p:cBhvr>
                                      <p:to>
                                        <p:strVal val="visible"/>
                                      </p:to>
                                    </p:set>
                                    <p:animEffect filter="fade" transition="in">
                                      <p:cBhvr>
                                        <p:cTn dur="1000"/>
                                        <p:tgtEl>
                                          <p:spTgt spid="1038"/>
                                        </p:tgtEl>
                                      </p:cBhvr>
                                    </p:animEffect>
                                  </p:childTnLst>
                                </p:cTn>
                              </p:par>
                              <p:par>
                                <p:cTn fill="hold" nodeType="withEffect" presetClass="entr" presetID="10" presetSubtype="0">
                                  <p:stCondLst>
                                    <p:cond delay="0"/>
                                  </p:stCondLst>
                                  <p:childTnLst>
                                    <p:set>
                                      <p:cBhvr>
                                        <p:cTn dur="1" fill="hold">
                                          <p:stCondLst>
                                            <p:cond delay="0"/>
                                          </p:stCondLst>
                                        </p:cTn>
                                        <p:tgtEl>
                                          <p:spTgt spid="1042"/>
                                        </p:tgtEl>
                                        <p:attrNameLst>
                                          <p:attrName>style.visibility</p:attrName>
                                        </p:attrNameLst>
                                      </p:cBhvr>
                                      <p:to>
                                        <p:strVal val="visible"/>
                                      </p:to>
                                    </p:set>
                                    <p:animEffect filter="fade" transition="in">
                                      <p:cBhvr>
                                        <p:cTn dur="1000"/>
                                        <p:tgtEl>
                                          <p:spTgt spid="1042"/>
                                        </p:tgtEl>
                                      </p:cBhvr>
                                    </p:animEffect>
                                  </p:childTnLst>
                                </p:cTn>
                              </p:par>
                              <p:par>
                                <p:cTn fill="hold" nodeType="withEffect" presetClass="entr" presetID="10" presetSubtype="0">
                                  <p:stCondLst>
                                    <p:cond delay="0"/>
                                  </p:stCondLst>
                                  <p:childTnLst>
                                    <p:set>
                                      <p:cBhvr>
                                        <p:cTn dur="1" fill="hold">
                                          <p:stCondLst>
                                            <p:cond delay="0"/>
                                          </p:stCondLst>
                                        </p:cTn>
                                        <p:tgtEl>
                                          <p:spTgt spid="1046"/>
                                        </p:tgtEl>
                                        <p:attrNameLst>
                                          <p:attrName>style.visibility</p:attrName>
                                        </p:attrNameLst>
                                      </p:cBhvr>
                                      <p:to>
                                        <p:strVal val="visible"/>
                                      </p:to>
                                    </p:set>
                                    <p:animEffect filter="fade" transition="in">
                                      <p:cBhvr>
                                        <p:cTn dur="1000"/>
                                        <p:tgtEl>
                                          <p:spTgt spid="1046"/>
                                        </p:tgtEl>
                                      </p:cBhvr>
                                    </p:animEffect>
                                  </p:childTnLst>
                                </p:cTn>
                              </p:par>
                              <p:par>
                                <p:cTn fill="hold" nodeType="withEffect" presetClass="entr" presetID="10" presetSubtype="0">
                                  <p:stCondLst>
                                    <p:cond delay="0"/>
                                  </p:stCondLst>
                                  <p:childTnLst>
                                    <p:set>
                                      <p:cBhvr>
                                        <p:cTn dur="1" fill="hold">
                                          <p:stCondLst>
                                            <p:cond delay="0"/>
                                          </p:stCondLst>
                                        </p:cTn>
                                        <p:tgtEl>
                                          <p:spTgt spid="1050"/>
                                        </p:tgtEl>
                                        <p:attrNameLst>
                                          <p:attrName>style.visibility</p:attrName>
                                        </p:attrNameLst>
                                      </p:cBhvr>
                                      <p:to>
                                        <p:strVal val="visible"/>
                                      </p:to>
                                    </p:set>
                                    <p:animEffect filter="fade" transition="in">
                                      <p:cBhvr>
                                        <p:cTn dur="1000"/>
                                        <p:tgtEl>
                                          <p:spTgt spid="1050"/>
                                        </p:tgtEl>
                                      </p:cBhvr>
                                    </p:animEffect>
                                  </p:childTnLst>
                                </p:cTn>
                              </p:par>
                              <p:par>
                                <p:cTn fill="hold" nodeType="withEffect" presetClass="entr" presetID="10" presetSubtype="0">
                                  <p:stCondLst>
                                    <p:cond delay="0"/>
                                  </p:stCondLst>
                                  <p:childTnLst>
                                    <p:set>
                                      <p:cBhvr>
                                        <p:cTn dur="1" fill="hold">
                                          <p:stCondLst>
                                            <p:cond delay="0"/>
                                          </p:stCondLst>
                                        </p:cTn>
                                        <p:tgtEl>
                                          <p:spTgt spid="1054"/>
                                        </p:tgtEl>
                                        <p:attrNameLst>
                                          <p:attrName>style.visibility</p:attrName>
                                        </p:attrNameLst>
                                      </p:cBhvr>
                                      <p:to>
                                        <p:strVal val="visible"/>
                                      </p:to>
                                    </p:set>
                                    <p:animEffect filter="fade" transition="in">
                                      <p:cBhvr>
                                        <p:cTn dur="1000"/>
                                        <p:tgtEl>
                                          <p:spTgt spid="1054"/>
                                        </p:tgtEl>
                                      </p:cBhvr>
                                    </p:animEffect>
                                  </p:childTnLst>
                                </p:cTn>
                              </p:par>
                              <p:par>
                                <p:cTn fill="hold" nodeType="withEffect" presetClass="entr" presetID="10" presetSubtype="0">
                                  <p:stCondLst>
                                    <p:cond delay="0"/>
                                  </p:stCondLst>
                                  <p:childTnLst>
                                    <p:set>
                                      <p:cBhvr>
                                        <p:cTn dur="1" fill="hold">
                                          <p:stCondLst>
                                            <p:cond delay="0"/>
                                          </p:stCondLst>
                                        </p:cTn>
                                        <p:tgtEl>
                                          <p:spTgt spid="1058"/>
                                        </p:tgtEl>
                                        <p:attrNameLst>
                                          <p:attrName>style.visibility</p:attrName>
                                        </p:attrNameLst>
                                      </p:cBhvr>
                                      <p:to>
                                        <p:strVal val="visible"/>
                                      </p:to>
                                    </p:set>
                                    <p:animEffect filter="fade" transition="in">
                                      <p:cBhvr>
                                        <p:cTn dur="1000"/>
                                        <p:tgtEl>
                                          <p:spTgt spid="1058"/>
                                        </p:tgtEl>
                                      </p:cBhvr>
                                    </p:animEffect>
                                  </p:childTnLst>
                                </p:cTn>
                              </p:par>
                              <p:par>
                                <p:cTn fill="hold" nodeType="withEffect" presetClass="entr" presetID="10" presetSubtype="0">
                                  <p:stCondLst>
                                    <p:cond delay="0"/>
                                  </p:stCondLst>
                                  <p:childTnLst>
                                    <p:set>
                                      <p:cBhvr>
                                        <p:cTn dur="1" fill="hold">
                                          <p:stCondLst>
                                            <p:cond delay="0"/>
                                          </p:stCondLst>
                                        </p:cTn>
                                        <p:tgtEl>
                                          <p:spTgt spid="1062"/>
                                        </p:tgtEl>
                                        <p:attrNameLst>
                                          <p:attrName>style.visibility</p:attrName>
                                        </p:attrNameLst>
                                      </p:cBhvr>
                                      <p:to>
                                        <p:strVal val="visible"/>
                                      </p:to>
                                    </p:set>
                                    <p:animEffect filter="fade" transition="in">
                                      <p:cBhvr>
                                        <p:cTn dur="1000"/>
                                        <p:tgtEl>
                                          <p:spTgt spid="1062"/>
                                        </p:tgtEl>
                                      </p:cBhvr>
                                    </p:animEffect>
                                  </p:childTnLst>
                                </p:cTn>
                              </p:par>
                              <p:par>
                                <p:cTn fill="hold" nodeType="withEffect" presetClass="entr" presetID="10" presetSubtype="0">
                                  <p:stCondLst>
                                    <p:cond delay="0"/>
                                  </p:stCondLst>
                                  <p:childTnLst>
                                    <p:set>
                                      <p:cBhvr>
                                        <p:cTn dur="1" fill="hold">
                                          <p:stCondLst>
                                            <p:cond delay="0"/>
                                          </p:stCondLst>
                                        </p:cTn>
                                        <p:tgtEl>
                                          <p:spTgt spid="1066"/>
                                        </p:tgtEl>
                                        <p:attrNameLst>
                                          <p:attrName>style.visibility</p:attrName>
                                        </p:attrNameLst>
                                      </p:cBhvr>
                                      <p:to>
                                        <p:strVal val="visible"/>
                                      </p:to>
                                    </p:set>
                                    <p:animEffect filter="fade" transition="in">
                                      <p:cBhvr>
                                        <p:cTn dur="1000"/>
                                        <p:tgtEl>
                                          <p:spTgt spid="1066"/>
                                        </p:tgtEl>
                                      </p:cBhvr>
                                    </p:animEffect>
                                  </p:childTnLst>
                                </p:cTn>
                              </p:par>
                              <p:par>
                                <p:cTn fill="hold" nodeType="withEffect" presetClass="entr" presetID="10" presetSubtype="0">
                                  <p:stCondLst>
                                    <p:cond delay="0"/>
                                  </p:stCondLst>
                                  <p:childTnLst>
                                    <p:set>
                                      <p:cBhvr>
                                        <p:cTn dur="1" fill="hold">
                                          <p:stCondLst>
                                            <p:cond delay="0"/>
                                          </p:stCondLst>
                                        </p:cTn>
                                        <p:tgtEl>
                                          <p:spTgt spid="1070"/>
                                        </p:tgtEl>
                                        <p:attrNameLst>
                                          <p:attrName>style.visibility</p:attrName>
                                        </p:attrNameLst>
                                      </p:cBhvr>
                                      <p:to>
                                        <p:strVal val="visible"/>
                                      </p:to>
                                    </p:set>
                                    <p:animEffect filter="fade" transition="in">
                                      <p:cBhvr>
                                        <p:cTn dur="1000"/>
                                        <p:tgtEl>
                                          <p:spTgt spid="1070"/>
                                        </p:tgtEl>
                                      </p:cBhvr>
                                    </p:animEffect>
                                  </p:childTnLst>
                                </p:cTn>
                              </p:par>
                              <p:par>
                                <p:cTn fill="hold" nodeType="withEffect" presetClass="entr" presetID="10" presetSubtype="0">
                                  <p:stCondLst>
                                    <p:cond delay="0"/>
                                  </p:stCondLst>
                                  <p:childTnLst>
                                    <p:set>
                                      <p:cBhvr>
                                        <p:cTn dur="1" fill="hold">
                                          <p:stCondLst>
                                            <p:cond delay="0"/>
                                          </p:stCondLst>
                                        </p:cTn>
                                        <p:tgtEl>
                                          <p:spTgt spid="1074"/>
                                        </p:tgtEl>
                                        <p:attrNameLst>
                                          <p:attrName>style.visibility</p:attrName>
                                        </p:attrNameLst>
                                      </p:cBhvr>
                                      <p:to>
                                        <p:strVal val="visible"/>
                                      </p:to>
                                    </p:set>
                                    <p:animEffect filter="fade" transition="in">
                                      <p:cBhvr>
                                        <p:cTn dur="1000"/>
                                        <p:tgtEl>
                                          <p:spTgt spid="10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2" name="Shape 1082"/>
        <p:cNvGrpSpPr/>
        <p:nvPr/>
      </p:nvGrpSpPr>
      <p:grpSpPr>
        <a:xfrm>
          <a:off x="0" y="0"/>
          <a:ext cx="0" cy="0"/>
          <a:chOff x="0" y="0"/>
          <a:chExt cx="0" cy="0"/>
        </a:xfrm>
      </p:grpSpPr>
      <p:sp>
        <p:nvSpPr>
          <p:cNvPr id="1083" name="Google Shape;1083;p95"/>
          <p:cNvSpPr txBox="1"/>
          <p:nvPr>
            <p:ph idx="12" type="sldNum"/>
          </p:nvPr>
        </p:nvSpPr>
        <p:spPr>
          <a:xfrm>
            <a:off x="11465859" y="6356350"/>
            <a:ext cx="407100" cy="1989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
        <p:nvSpPr>
          <p:cNvPr id="1084" name="Google Shape;1084;p95"/>
          <p:cNvSpPr/>
          <p:nvPr/>
        </p:nvSpPr>
        <p:spPr>
          <a:xfrm rot="2700000">
            <a:off x="10749423" y="4719175"/>
            <a:ext cx="137037" cy="13703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085" name="Google Shape;1085;p95"/>
          <p:cNvSpPr/>
          <p:nvPr/>
        </p:nvSpPr>
        <p:spPr>
          <a:xfrm>
            <a:off x="1183948" y="2286000"/>
            <a:ext cx="2561400" cy="497100"/>
          </a:xfrm>
          <a:prstGeom prst="homePlat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chemeClr val="lt1"/>
                </a:solidFill>
              </a:rPr>
              <a:t>Inception</a:t>
            </a:r>
            <a:endParaRPr b="1" sz="1800">
              <a:solidFill>
                <a:schemeClr val="lt1"/>
              </a:solidFill>
            </a:endParaRPr>
          </a:p>
        </p:txBody>
      </p:sp>
      <p:sp>
        <p:nvSpPr>
          <p:cNvPr id="1086" name="Google Shape;1086;p95"/>
          <p:cNvSpPr/>
          <p:nvPr/>
        </p:nvSpPr>
        <p:spPr>
          <a:xfrm>
            <a:off x="3745349" y="2286000"/>
            <a:ext cx="5006100" cy="497100"/>
          </a:xfrm>
          <a:prstGeom prst="homePlate">
            <a:avLst>
              <a:gd fmla="val 50000" name="adj"/>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chemeClr val="lt1"/>
                </a:solidFill>
              </a:rPr>
              <a:t>Construction</a:t>
            </a:r>
            <a:endParaRPr b="1" sz="1800">
              <a:solidFill>
                <a:schemeClr val="lt1"/>
              </a:solidFill>
            </a:endParaRPr>
          </a:p>
        </p:txBody>
      </p:sp>
      <p:sp>
        <p:nvSpPr>
          <p:cNvPr id="1087" name="Google Shape;1087;p95"/>
          <p:cNvSpPr/>
          <p:nvPr/>
        </p:nvSpPr>
        <p:spPr>
          <a:xfrm>
            <a:off x="8751448" y="2286000"/>
            <a:ext cx="2561400" cy="497100"/>
          </a:xfrm>
          <a:prstGeom prst="homePlate">
            <a:avLst>
              <a:gd fmla="val 50000"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chemeClr val="lt1"/>
                </a:solidFill>
              </a:rPr>
              <a:t>Transition</a:t>
            </a:r>
            <a:endParaRPr b="1" sz="1800">
              <a:solidFill>
                <a:schemeClr val="lt1"/>
              </a:solidFill>
            </a:endParaRPr>
          </a:p>
        </p:txBody>
      </p:sp>
      <p:cxnSp>
        <p:nvCxnSpPr>
          <p:cNvPr id="1088" name="Google Shape;1088;p95"/>
          <p:cNvCxnSpPr>
            <a:endCxn id="1089" idx="0"/>
          </p:cNvCxnSpPr>
          <p:nvPr/>
        </p:nvCxnSpPr>
        <p:spPr>
          <a:xfrm>
            <a:off x="3745350" y="2796575"/>
            <a:ext cx="0" cy="1437300"/>
          </a:xfrm>
          <a:prstGeom prst="straightConnector1">
            <a:avLst/>
          </a:prstGeom>
          <a:noFill/>
          <a:ln cap="flat" cmpd="sng" w="28575">
            <a:solidFill>
              <a:srgbClr val="666666"/>
            </a:solidFill>
            <a:prstDash val="solid"/>
            <a:round/>
            <a:headEnd len="med" w="med" type="diamond"/>
            <a:tailEnd len="med" w="med" type="triangle"/>
          </a:ln>
        </p:spPr>
      </p:cxnSp>
      <p:sp>
        <p:nvSpPr>
          <p:cNvPr id="1089" name="Google Shape;1089;p95"/>
          <p:cNvSpPr txBox="1"/>
          <p:nvPr/>
        </p:nvSpPr>
        <p:spPr>
          <a:xfrm>
            <a:off x="3105750" y="4233875"/>
            <a:ext cx="1279200" cy="86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Stakeholder vision</a:t>
            </a:r>
            <a:endParaRPr/>
          </a:p>
        </p:txBody>
      </p:sp>
      <p:cxnSp>
        <p:nvCxnSpPr>
          <p:cNvPr id="1090" name="Google Shape;1090;p95"/>
          <p:cNvCxnSpPr/>
          <p:nvPr/>
        </p:nvCxnSpPr>
        <p:spPr>
          <a:xfrm>
            <a:off x="4456125" y="2783100"/>
            <a:ext cx="0" cy="866400"/>
          </a:xfrm>
          <a:prstGeom prst="straightConnector1">
            <a:avLst/>
          </a:prstGeom>
          <a:noFill/>
          <a:ln cap="flat" cmpd="sng" w="28575">
            <a:solidFill>
              <a:srgbClr val="666666"/>
            </a:solidFill>
            <a:prstDash val="solid"/>
            <a:round/>
            <a:headEnd len="med" w="med" type="diamond"/>
            <a:tailEnd len="med" w="med" type="triangle"/>
          </a:ln>
        </p:spPr>
      </p:cxnSp>
      <p:sp>
        <p:nvSpPr>
          <p:cNvPr id="1091" name="Google Shape;1091;p95"/>
          <p:cNvSpPr txBox="1"/>
          <p:nvPr/>
        </p:nvSpPr>
        <p:spPr>
          <a:xfrm>
            <a:off x="3816525" y="3649500"/>
            <a:ext cx="1279200" cy="86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Proven Architecture</a:t>
            </a:r>
            <a:endParaRPr/>
          </a:p>
        </p:txBody>
      </p:sp>
      <p:cxnSp>
        <p:nvCxnSpPr>
          <p:cNvPr id="1092" name="Google Shape;1092;p95"/>
          <p:cNvCxnSpPr/>
          <p:nvPr/>
        </p:nvCxnSpPr>
        <p:spPr>
          <a:xfrm>
            <a:off x="8772375" y="2793600"/>
            <a:ext cx="0" cy="866400"/>
          </a:xfrm>
          <a:prstGeom prst="straightConnector1">
            <a:avLst/>
          </a:prstGeom>
          <a:noFill/>
          <a:ln cap="flat" cmpd="sng" w="28575">
            <a:solidFill>
              <a:srgbClr val="666666"/>
            </a:solidFill>
            <a:prstDash val="solid"/>
            <a:round/>
            <a:headEnd len="med" w="med" type="diamond"/>
            <a:tailEnd len="med" w="med" type="triangle"/>
          </a:ln>
        </p:spPr>
      </p:cxnSp>
      <p:sp>
        <p:nvSpPr>
          <p:cNvPr id="1093" name="Google Shape;1093;p95"/>
          <p:cNvSpPr txBox="1"/>
          <p:nvPr/>
        </p:nvSpPr>
        <p:spPr>
          <a:xfrm>
            <a:off x="8132775" y="3660000"/>
            <a:ext cx="1279200" cy="86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Sufficient Functionality</a:t>
            </a:r>
            <a:endParaRPr/>
          </a:p>
        </p:txBody>
      </p:sp>
      <p:cxnSp>
        <p:nvCxnSpPr>
          <p:cNvPr id="1094" name="Google Shape;1094;p95"/>
          <p:cNvCxnSpPr>
            <a:endCxn id="1095" idx="0"/>
          </p:cNvCxnSpPr>
          <p:nvPr/>
        </p:nvCxnSpPr>
        <p:spPr>
          <a:xfrm>
            <a:off x="11277875" y="2796600"/>
            <a:ext cx="0" cy="1560300"/>
          </a:xfrm>
          <a:prstGeom prst="straightConnector1">
            <a:avLst/>
          </a:prstGeom>
          <a:noFill/>
          <a:ln cap="flat" cmpd="sng" w="28575">
            <a:solidFill>
              <a:srgbClr val="666666"/>
            </a:solidFill>
            <a:prstDash val="solid"/>
            <a:round/>
            <a:headEnd len="med" w="med" type="diamond"/>
            <a:tailEnd len="med" w="med" type="triangle"/>
          </a:ln>
        </p:spPr>
      </p:cxnSp>
      <p:sp>
        <p:nvSpPr>
          <p:cNvPr id="1095" name="Google Shape;1095;p95"/>
          <p:cNvSpPr txBox="1"/>
          <p:nvPr/>
        </p:nvSpPr>
        <p:spPr>
          <a:xfrm>
            <a:off x="10638275" y="4356900"/>
            <a:ext cx="1279200" cy="86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Delighted Stakeholders</a:t>
            </a:r>
            <a:endParaRPr/>
          </a:p>
        </p:txBody>
      </p:sp>
      <p:cxnSp>
        <p:nvCxnSpPr>
          <p:cNvPr id="1096" name="Google Shape;1096;p95"/>
          <p:cNvCxnSpPr/>
          <p:nvPr/>
        </p:nvCxnSpPr>
        <p:spPr>
          <a:xfrm>
            <a:off x="10409400" y="2793600"/>
            <a:ext cx="0" cy="866400"/>
          </a:xfrm>
          <a:prstGeom prst="straightConnector1">
            <a:avLst/>
          </a:prstGeom>
          <a:noFill/>
          <a:ln cap="flat" cmpd="sng" w="28575">
            <a:solidFill>
              <a:srgbClr val="666666"/>
            </a:solidFill>
            <a:prstDash val="solid"/>
            <a:round/>
            <a:headEnd len="med" w="med" type="diamond"/>
            <a:tailEnd len="med" w="med" type="triangle"/>
          </a:ln>
        </p:spPr>
      </p:cxnSp>
      <p:sp>
        <p:nvSpPr>
          <p:cNvPr id="1097" name="Google Shape;1097;p95"/>
          <p:cNvSpPr txBox="1"/>
          <p:nvPr/>
        </p:nvSpPr>
        <p:spPr>
          <a:xfrm>
            <a:off x="9769800" y="3660000"/>
            <a:ext cx="1279200" cy="86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Production Ready</a:t>
            </a:r>
            <a:endParaRPr/>
          </a:p>
        </p:txBody>
      </p:sp>
      <p:cxnSp>
        <p:nvCxnSpPr>
          <p:cNvPr id="1098" name="Google Shape;1098;p95"/>
          <p:cNvCxnSpPr/>
          <p:nvPr/>
        </p:nvCxnSpPr>
        <p:spPr>
          <a:xfrm>
            <a:off x="5493525" y="2783100"/>
            <a:ext cx="0" cy="866400"/>
          </a:xfrm>
          <a:prstGeom prst="straightConnector1">
            <a:avLst/>
          </a:prstGeom>
          <a:noFill/>
          <a:ln cap="flat" cmpd="sng" w="28575">
            <a:solidFill>
              <a:schemeClr val="accent4"/>
            </a:solidFill>
            <a:prstDash val="solid"/>
            <a:round/>
            <a:headEnd len="med" w="med" type="diamond"/>
            <a:tailEnd len="med" w="med" type="triangle"/>
          </a:ln>
        </p:spPr>
      </p:cxnSp>
      <p:sp>
        <p:nvSpPr>
          <p:cNvPr id="1099" name="Google Shape;1099;p95"/>
          <p:cNvSpPr txBox="1"/>
          <p:nvPr/>
        </p:nvSpPr>
        <p:spPr>
          <a:xfrm>
            <a:off x="5376902" y="3660025"/>
            <a:ext cx="2474700" cy="86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solidFill>
                  <a:schemeClr val="accent4"/>
                </a:solidFill>
              </a:rPr>
              <a:t>Continued Viability</a:t>
            </a:r>
            <a:endParaRPr b="1" sz="1800">
              <a:solidFill>
                <a:schemeClr val="accent4"/>
              </a:solidFill>
            </a:endParaRPr>
          </a:p>
        </p:txBody>
      </p:sp>
      <p:cxnSp>
        <p:nvCxnSpPr>
          <p:cNvPr id="1100" name="Google Shape;1100;p95"/>
          <p:cNvCxnSpPr/>
          <p:nvPr/>
        </p:nvCxnSpPr>
        <p:spPr>
          <a:xfrm>
            <a:off x="5884931" y="2783100"/>
            <a:ext cx="0" cy="866400"/>
          </a:xfrm>
          <a:prstGeom prst="straightConnector1">
            <a:avLst/>
          </a:prstGeom>
          <a:noFill/>
          <a:ln cap="flat" cmpd="sng" w="28575">
            <a:solidFill>
              <a:schemeClr val="accent4"/>
            </a:solidFill>
            <a:prstDash val="solid"/>
            <a:round/>
            <a:headEnd len="med" w="med" type="diamond"/>
            <a:tailEnd len="med" w="med" type="triangle"/>
          </a:ln>
        </p:spPr>
      </p:cxnSp>
      <p:cxnSp>
        <p:nvCxnSpPr>
          <p:cNvPr id="1101" name="Google Shape;1101;p95"/>
          <p:cNvCxnSpPr/>
          <p:nvPr/>
        </p:nvCxnSpPr>
        <p:spPr>
          <a:xfrm>
            <a:off x="6276338" y="2783100"/>
            <a:ext cx="0" cy="866400"/>
          </a:xfrm>
          <a:prstGeom prst="straightConnector1">
            <a:avLst/>
          </a:prstGeom>
          <a:noFill/>
          <a:ln cap="flat" cmpd="sng" w="28575">
            <a:solidFill>
              <a:schemeClr val="accent4"/>
            </a:solidFill>
            <a:prstDash val="solid"/>
            <a:round/>
            <a:headEnd len="med" w="med" type="diamond"/>
            <a:tailEnd len="med" w="med" type="triangle"/>
          </a:ln>
        </p:spPr>
      </p:cxnSp>
      <p:cxnSp>
        <p:nvCxnSpPr>
          <p:cNvPr id="1102" name="Google Shape;1102;p95"/>
          <p:cNvCxnSpPr/>
          <p:nvPr/>
        </p:nvCxnSpPr>
        <p:spPr>
          <a:xfrm>
            <a:off x="7290556" y="2783100"/>
            <a:ext cx="0" cy="866400"/>
          </a:xfrm>
          <a:prstGeom prst="straightConnector1">
            <a:avLst/>
          </a:prstGeom>
          <a:noFill/>
          <a:ln cap="flat" cmpd="sng" w="28575">
            <a:solidFill>
              <a:schemeClr val="accent4"/>
            </a:solidFill>
            <a:prstDash val="solid"/>
            <a:round/>
            <a:headEnd len="med" w="med" type="diamond"/>
            <a:tailEnd len="med" w="med" type="triangle"/>
          </a:ln>
        </p:spPr>
      </p:cxnSp>
      <p:cxnSp>
        <p:nvCxnSpPr>
          <p:cNvPr id="1103" name="Google Shape;1103;p95"/>
          <p:cNvCxnSpPr/>
          <p:nvPr/>
        </p:nvCxnSpPr>
        <p:spPr>
          <a:xfrm>
            <a:off x="7681963" y="2783100"/>
            <a:ext cx="0" cy="866400"/>
          </a:xfrm>
          <a:prstGeom prst="straightConnector1">
            <a:avLst/>
          </a:prstGeom>
          <a:noFill/>
          <a:ln cap="flat" cmpd="sng" w="28575">
            <a:solidFill>
              <a:schemeClr val="accent4"/>
            </a:solidFill>
            <a:prstDash val="solid"/>
            <a:round/>
            <a:headEnd len="med" w="med" type="diamond"/>
            <a:tailEnd len="med" w="med" type="triangle"/>
          </a:ln>
        </p:spPr>
      </p:cxnSp>
      <p:sp>
        <p:nvSpPr>
          <p:cNvPr id="1104" name="Google Shape;1104;p95"/>
          <p:cNvSpPr txBox="1"/>
          <p:nvPr/>
        </p:nvSpPr>
        <p:spPr>
          <a:xfrm>
            <a:off x="5901600" y="2666150"/>
            <a:ext cx="1746900" cy="113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accent4"/>
                </a:solidFill>
              </a:rPr>
              <a:t>...</a:t>
            </a:r>
            <a:endParaRPr sz="3600">
              <a:solidFill>
                <a:schemeClr val="accent4"/>
              </a:solidFill>
            </a:endParaRPr>
          </a:p>
        </p:txBody>
      </p:sp>
      <p:sp>
        <p:nvSpPr>
          <p:cNvPr id="1105" name="Google Shape;1105;p95"/>
          <p:cNvSpPr/>
          <p:nvPr/>
        </p:nvSpPr>
        <p:spPr>
          <a:xfrm>
            <a:off x="1183951" y="5190238"/>
            <a:ext cx="10128900" cy="497100"/>
          </a:xfrm>
          <a:prstGeom prst="homePlate">
            <a:avLst>
              <a:gd fmla="val 50000" name="adj"/>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chemeClr val="lt1"/>
                </a:solidFill>
              </a:rPr>
              <a:t>Construction</a:t>
            </a:r>
            <a:endParaRPr b="1" sz="1800">
              <a:solidFill>
                <a:schemeClr val="lt1"/>
              </a:solidFill>
            </a:endParaRPr>
          </a:p>
        </p:txBody>
      </p:sp>
      <p:sp>
        <p:nvSpPr>
          <p:cNvPr id="1106" name="Google Shape;1106;p95"/>
          <p:cNvSpPr/>
          <p:nvPr/>
        </p:nvSpPr>
        <p:spPr>
          <a:xfrm>
            <a:off x="314325" y="1287475"/>
            <a:ext cx="1042300" cy="607650"/>
          </a:xfrm>
          <a:prstGeom prst="flowChartManualOperation">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95"/>
          <p:cNvSpPr/>
          <p:nvPr/>
        </p:nvSpPr>
        <p:spPr>
          <a:xfrm flipH="1" rot="10800000">
            <a:off x="723700" y="2008550"/>
            <a:ext cx="439500" cy="581400"/>
          </a:xfrm>
          <a:prstGeom prst="bentArrow">
            <a:avLst>
              <a:gd fmla="val 37563" name="adj1"/>
              <a:gd fmla="val 25000" name="adj2"/>
              <a:gd fmla="val 25000" name="adj3"/>
              <a:gd fmla="val 43750" name="adj4"/>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95"/>
          <p:cNvSpPr txBox="1"/>
          <p:nvPr/>
        </p:nvSpPr>
        <p:spPr>
          <a:xfrm>
            <a:off x="195875" y="654475"/>
            <a:ext cx="1279200" cy="86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t>Potential projects</a:t>
            </a:r>
            <a:endParaRPr b="1"/>
          </a:p>
        </p:txBody>
      </p:sp>
      <p:sp>
        <p:nvSpPr>
          <p:cNvPr id="1109" name="Google Shape;1109;p95"/>
          <p:cNvSpPr/>
          <p:nvPr/>
        </p:nvSpPr>
        <p:spPr>
          <a:xfrm flipH="1" rot="10800000">
            <a:off x="727450" y="2716500"/>
            <a:ext cx="438600" cy="2808300"/>
          </a:xfrm>
          <a:prstGeom prst="bentArrow">
            <a:avLst>
              <a:gd fmla="val 37563" name="adj1"/>
              <a:gd fmla="val 25000" name="adj2"/>
              <a:gd fmla="val 25000" name="adj3"/>
              <a:gd fmla="val 43750" name="adj4"/>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95"/>
          <p:cNvSpPr txBox="1"/>
          <p:nvPr>
            <p:ph type="title"/>
          </p:nvPr>
        </p:nvSpPr>
        <p:spPr>
          <a:xfrm>
            <a:off x="314325" y="302850"/>
            <a:ext cx="11151600" cy="3783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chemeClr val="dk1"/>
              </a:buClr>
              <a:buSzPts val="2800"/>
              <a:buFont typeface="Arial"/>
              <a:buNone/>
            </a:pPr>
            <a:r>
              <a:rPr lang="en-US"/>
              <a:t>FLOW</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8"/>
                                        </p:tgtEl>
                                        <p:attrNameLst>
                                          <p:attrName>style.visibility</p:attrName>
                                        </p:attrNameLst>
                                      </p:cBhvr>
                                      <p:to>
                                        <p:strVal val="visible"/>
                                      </p:to>
                                    </p:set>
                                    <p:animEffect filter="fade" transition="in">
                                      <p:cBhvr>
                                        <p:cTn dur="1000"/>
                                        <p:tgtEl>
                                          <p:spTgt spid="1098"/>
                                        </p:tgtEl>
                                      </p:cBhvr>
                                    </p:animEffect>
                                  </p:childTnLst>
                                </p:cTn>
                              </p:par>
                              <p:par>
                                <p:cTn fill="hold" nodeType="withEffect" presetClass="entr" presetID="10" presetSubtype="0">
                                  <p:stCondLst>
                                    <p:cond delay="0"/>
                                  </p:stCondLst>
                                  <p:childTnLst>
                                    <p:set>
                                      <p:cBhvr>
                                        <p:cTn dur="1" fill="hold">
                                          <p:stCondLst>
                                            <p:cond delay="0"/>
                                          </p:stCondLst>
                                        </p:cTn>
                                        <p:tgtEl>
                                          <p:spTgt spid="1099"/>
                                        </p:tgtEl>
                                        <p:attrNameLst>
                                          <p:attrName>style.visibility</p:attrName>
                                        </p:attrNameLst>
                                      </p:cBhvr>
                                      <p:to>
                                        <p:strVal val="visible"/>
                                      </p:to>
                                    </p:set>
                                    <p:animEffect filter="fade" transition="in">
                                      <p:cBhvr>
                                        <p:cTn dur="1000"/>
                                        <p:tgtEl>
                                          <p:spTgt spid="1099"/>
                                        </p:tgtEl>
                                      </p:cBhvr>
                                    </p:animEffect>
                                  </p:childTnLst>
                                </p:cTn>
                              </p:par>
                              <p:par>
                                <p:cTn fill="hold" nodeType="withEffect" presetClass="entr" presetID="10" presetSubtype="0">
                                  <p:stCondLst>
                                    <p:cond delay="0"/>
                                  </p:stCondLst>
                                  <p:childTnLst>
                                    <p:set>
                                      <p:cBhvr>
                                        <p:cTn dur="1" fill="hold">
                                          <p:stCondLst>
                                            <p:cond delay="0"/>
                                          </p:stCondLst>
                                        </p:cTn>
                                        <p:tgtEl>
                                          <p:spTgt spid="1100"/>
                                        </p:tgtEl>
                                        <p:attrNameLst>
                                          <p:attrName>style.visibility</p:attrName>
                                        </p:attrNameLst>
                                      </p:cBhvr>
                                      <p:to>
                                        <p:strVal val="visible"/>
                                      </p:to>
                                    </p:set>
                                    <p:animEffect filter="fade" transition="in">
                                      <p:cBhvr>
                                        <p:cTn dur="1000"/>
                                        <p:tgtEl>
                                          <p:spTgt spid="1100"/>
                                        </p:tgtEl>
                                      </p:cBhvr>
                                    </p:animEffect>
                                  </p:childTnLst>
                                </p:cTn>
                              </p:par>
                              <p:par>
                                <p:cTn fill="hold" nodeType="withEffect" presetClass="entr" presetID="10" presetSubtype="0">
                                  <p:stCondLst>
                                    <p:cond delay="0"/>
                                  </p:stCondLst>
                                  <p:childTnLst>
                                    <p:set>
                                      <p:cBhvr>
                                        <p:cTn dur="1" fill="hold">
                                          <p:stCondLst>
                                            <p:cond delay="0"/>
                                          </p:stCondLst>
                                        </p:cTn>
                                        <p:tgtEl>
                                          <p:spTgt spid="1101"/>
                                        </p:tgtEl>
                                        <p:attrNameLst>
                                          <p:attrName>style.visibility</p:attrName>
                                        </p:attrNameLst>
                                      </p:cBhvr>
                                      <p:to>
                                        <p:strVal val="visible"/>
                                      </p:to>
                                    </p:set>
                                    <p:animEffect filter="fade" transition="in">
                                      <p:cBhvr>
                                        <p:cTn dur="1000"/>
                                        <p:tgtEl>
                                          <p:spTgt spid="1101"/>
                                        </p:tgtEl>
                                      </p:cBhvr>
                                    </p:animEffect>
                                  </p:childTnLst>
                                </p:cTn>
                              </p:par>
                              <p:par>
                                <p:cTn fill="hold" nodeType="withEffect" presetClass="entr" presetID="10" presetSubtype="0">
                                  <p:stCondLst>
                                    <p:cond delay="0"/>
                                  </p:stCondLst>
                                  <p:childTnLst>
                                    <p:set>
                                      <p:cBhvr>
                                        <p:cTn dur="1" fill="hold">
                                          <p:stCondLst>
                                            <p:cond delay="0"/>
                                          </p:stCondLst>
                                        </p:cTn>
                                        <p:tgtEl>
                                          <p:spTgt spid="1102"/>
                                        </p:tgtEl>
                                        <p:attrNameLst>
                                          <p:attrName>style.visibility</p:attrName>
                                        </p:attrNameLst>
                                      </p:cBhvr>
                                      <p:to>
                                        <p:strVal val="visible"/>
                                      </p:to>
                                    </p:set>
                                    <p:animEffect filter="fade" transition="in">
                                      <p:cBhvr>
                                        <p:cTn dur="1000"/>
                                        <p:tgtEl>
                                          <p:spTgt spid="1102"/>
                                        </p:tgtEl>
                                      </p:cBhvr>
                                    </p:animEffect>
                                  </p:childTnLst>
                                </p:cTn>
                              </p:par>
                              <p:par>
                                <p:cTn fill="hold" nodeType="withEffect" presetClass="entr" presetID="10" presetSubtype="0">
                                  <p:stCondLst>
                                    <p:cond delay="0"/>
                                  </p:stCondLst>
                                  <p:childTnLst>
                                    <p:set>
                                      <p:cBhvr>
                                        <p:cTn dur="1" fill="hold">
                                          <p:stCondLst>
                                            <p:cond delay="0"/>
                                          </p:stCondLst>
                                        </p:cTn>
                                        <p:tgtEl>
                                          <p:spTgt spid="1103"/>
                                        </p:tgtEl>
                                        <p:attrNameLst>
                                          <p:attrName>style.visibility</p:attrName>
                                        </p:attrNameLst>
                                      </p:cBhvr>
                                      <p:to>
                                        <p:strVal val="visible"/>
                                      </p:to>
                                    </p:set>
                                    <p:animEffect filter="fade" transition="in">
                                      <p:cBhvr>
                                        <p:cTn dur="1000"/>
                                        <p:tgtEl>
                                          <p:spTgt spid="1103"/>
                                        </p:tgtEl>
                                      </p:cBhvr>
                                    </p:animEffect>
                                  </p:childTnLst>
                                </p:cTn>
                              </p:par>
                              <p:par>
                                <p:cTn fill="hold" nodeType="withEffect" presetClass="entr" presetID="10" presetSubtype="0">
                                  <p:stCondLst>
                                    <p:cond delay="0"/>
                                  </p:stCondLst>
                                  <p:childTnLst>
                                    <p:set>
                                      <p:cBhvr>
                                        <p:cTn dur="1" fill="hold">
                                          <p:stCondLst>
                                            <p:cond delay="0"/>
                                          </p:stCondLst>
                                        </p:cTn>
                                        <p:tgtEl>
                                          <p:spTgt spid="1104"/>
                                        </p:tgtEl>
                                        <p:attrNameLst>
                                          <p:attrName>style.visibility</p:attrName>
                                        </p:attrNameLst>
                                      </p:cBhvr>
                                      <p:to>
                                        <p:strVal val="visible"/>
                                      </p:to>
                                    </p:set>
                                    <p:animEffect filter="fade" transition="in">
                                      <p:cBhvr>
                                        <p:cTn dur="1000"/>
                                        <p:tgtEl>
                                          <p:spTgt spid="11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5"/>
                                        </p:tgtEl>
                                        <p:attrNameLst>
                                          <p:attrName>style.visibility</p:attrName>
                                        </p:attrNameLst>
                                      </p:cBhvr>
                                      <p:to>
                                        <p:strVal val="visible"/>
                                      </p:to>
                                    </p:set>
                                    <p:animEffect filter="fade" transition="in">
                                      <p:cBhvr>
                                        <p:cTn dur="1000"/>
                                        <p:tgtEl>
                                          <p:spTgt spid="1105"/>
                                        </p:tgtEl>
                                      </p:cBhvr>
                                    </p:animEffect>
                                  </p:childTnLst>
                                </p:cTn>
                              </p:par>
                              <p:par>
                                <p:cTn fill="hold" nodeType="withEffect" presetClass="entr" presetID="10" presetSubtype="0">
                                  <p:stCondLst>
                                    <p:cond delay="0"/>
                                  </p:stCondLst>
                                  <p:childTnLst>
                                    <p:set>
                                      <p:cBhvr>
                                        <p:cTn dur="1" fill="hold">
                                          <p:stCondLst>
                                            <p:cond delay="0"/>
                                          </p:stCondLst>
                                        </p:cTn>
                                        <p:tgtEl>
                                          <p:spTgt spid="1109"/>
                                        </p:tgtEl>
                                        <p:attrNameLst>
                                          <p:attrName>style.visibility</p:attrName>
                                        </p:attrNameLst>
                                      </p:cBhvr>
                                      <p:to>
                                        <p:strVal val="visible"/>
                                      </p:to>
                                    </p:set>
                                    <p:animEffect filter="fade" transition="in">
                                      <p:cBhvr>
                                        <p:cTn dur="1000"/>
                                        <p:tgtEl>
                                          <p:spTgt spid="11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8" name="Shape 778"/>
        <p:cNvGrpSpPr/>
        <p:nvPr/>
      </p:nvGrpSpPr>
      <p:grpSpPr>
        <a:xfrm>
          <a:off x="0" y="0"/>
          <a:ext cx="0" cy="0"/>
          <a:chOff x="0" y="0"/>
          <a:chExt cx="0" cy="0"/>
        </a:xfrm>
      </p:grpSpPr>
      <p:sp>
        <p:nvSpPr>
          <p:cNvPr id="779" name="Google Shape;779;p78"/>
          <p:cNvSpPr txBox="1"/>
          <p:nvPr>
            <p:ph idx="1" type="body"/>
          </p:nvPr>
        </p:nvSpPr>
        <p:spPr>
          <a:xfrm>
            <a:off x="8947150" y="0"/>
            <a:ext cx="3240000" cy="6858000"/>
          </a:xfrm>
          <a:prstGeom prst="rect">
            <a:avLst/>
          </a:prstGeom>
          <a:solidFill>
            <a:srgbClr val="FF610D"/>
          </a:solidFill>
          <a:ln>
            <a:noFill/>
          </a:ln>
        </p:spPr>
        <p:txBody>
          <a:bodyPr anchorCtr="0" anchor="t" bIns="0" lIns="457200" spcFirstLastPara="1" rIns="274300" wrap="square" tIns="1188700">
            <a:noAutofit/>
          </a:bodyPr>
          <a:lstStyle/>
          <a:p>
            <a:pPr indent="0" lvl="4" marL="0" rtl="0" algn="l">
              <a:lnSpc>
                <a:spcPct val="90000"/>
              </a:lnSpc>
              <a:spcBef>
                <a:spcPts val="500"/>
              </a:spcBef>
              <a:spcAft>
                <a:spcPts val="0"/>
              </a:spcAft>
              <a:buSzPts val="960"/>
              <a:buNone/>
            </a:pPr>
            <a:r>
              <a:rPr b="1" lang="en-US" sz="6000"/>
              <a:t>DA</a:t>
            </a:r>
            <a:endParaRPr/>
          </a:p>
        </p:txBody>
      </p:sp>
      <p:sp>
        <p:nvSpPr>
          <p:cNvPr id="780" name="Google Shape;780;p78"/>
          <p:cNvSpPr txBox="1"/>
          <p:nvPr>
            <p:ph idx="10" type="dt"/>
          </p:nvPr>
        </p:nvSpPr>
        <p:spPr>
          <a:xfrm>
            <a:off x="9078912" y="6356350"/>
            <a:ext cx="1817700" cy="1989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US"/>
              <a:t>17 SEPTEMBER 2019</a:t>
            </a:r>
            <a:endParaRPr/>
          </a:p>
        </p:txBody>
      </p:sp>
      <p:sp>
        <p:nvSpPr>
          <p:cNvPr id="781" name="Google Shape;781;p78"/>
          <p:cNvSpPr txBox="1"/>
          <p:nvPr>
            <p:ph idx="12" type="sldNum"/>
          </p:nvPr>
        </p:nvSpPr>
        <p:spPr>
          <a:xfrm>
            <a:off x="11465859" y="6356350"/>
            <a:ext cx="407100" cy="1989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pic>
        <p:nvPicPr>
          <p:cNvPr id="782" name="Google Shape;782;p78"/>
          <p:cNvPicPr preferRelativeResize="0"/>
          <p:nvPr/>
        </p:nvPicPr>
        <p:blipFill>
          <a:blip r:embed="rId3">
            <a:alphaModFix/>
          </a:blip>
          <a:stretch>
            <a:fillRect/>
          </a:stretch>
        </p:blipFill>
        <p:spPr>
          <a:xfrm>
            <a:off x="981050" y="281500"/>
            <a:ext cx="6419901" cy="62950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7" name="Shape 1117"/>
        <p:cNvGrpSpPr/>
        <p:nvPr/>
      </p:nvGrpSpPr>
      <p:grpSpPr>
        <a:xfrm>
          <a:off x="0" y="0"/>
          <a:ext cx="0" cy="0"/>
          <a:chOff x="0" y="0"/>
          <a:chExt cx="0" cy="0"/>
        </a:xfrm>
      </p:grpSpPr>
      <p:sp>
        <p:nvSpPr>
          <p:cNvPr id="1118" name="Google Shape;1118;p96"/>
          <p:cNvSpPr txBox="1"/>
          <p:nvPr>
            <p:ph idx="1" type="body"/>
          </p:nvPr>
        </p:nvSpPr>
        <p:spPr>
          <a:xfrm>
            <a:off x="8534400" y="0"/>
            <a:ext cx="3657600" cy="6858000"/>
          </a:xfrm>
          <a:prstGeom prst="rect">
            <a:avLst/>
          </a:prstGeom>
          <a:noFill/>
          <a:ln>
            <a:noFill/>
          </a:ln>
        </p:spPr>
        <p:txBody>
          <a:bodyPr anchorCtr="0" anchor="t" bIns="0" lIns="274300" spcFirstLastPara="1" rIns="274300" wrap="square" tIns="1188700">
            <a:noAutofit/>
          </a:bodyPr>
          <a:lstStyle/>
          <a:p>
            <a:pPr indent="0" lvl="0" marL="0" rtl="0" algn="l">
              <a:lnSpc>
                <a:spcPct val="90000"/>
              </a:lnSpc>
              <a:spcBef>
                <a:spcPts val="0"/>
              </a:spcBef>
              <a:spcAft>
                <a:spcPts val="0"/>
              </a:spcAft>
              <a:buClr>
                <a:schemeClr val="lt1"/>
              </a:buClr>
              <a:buSzPts val="4000"/>
              <a:buFont typeface="Arial"/>
              <a:buNone/>
            </a:pPr>
            <a:r>
              <a:rPr lang="en-US"/>
              <a:t>Your team interacts with others, and they need to become agile too!</a:t>
            </a:r>
            <a:endParaRPr/>
          </a:p>
        </p:txBody>
      </p:sp>
      <p:sp>
        <p:nvSpPr>
          <p:cNvPr id="1119" name="Google Shape;1119;p96"/>
          <p:cNvSpPr txBox="1"/>
          <p:nvPr>
            <p:ph idx="4294967295" type="dt"/>
          </p:nvPr>
        </p:nvSpPr>
        <p:spPr>
          <a:xfrm>
            <a:off x="9492980" y="6571499"/>
            <a:ext cx="1817687" cy="198812"/>
          </a:xfrm>
          <a:prstGeom prst="rect">
            <a:avLst/>
          </a:prstGeom>
          <a:noFill/>
          <a:ln>
            <a:noFill/>
          </a:ln>
        </p:spPr>
        <p:txBody>
          <a:bodyPr anchorCtr="0" anchor="b" bIns="0" lIns="0" spcFirstLastPara="1" rIns="0" wrap="square" tIns="0">
            <a:noAutofit/>
          </a:bodyPr>
          <a:lstStyle/>
          <a:p>
            <a:pPr indent="0" lvl="0" marL="0" marR="0" rtl="0" algn="l">
              <a:spcBef>
                <a:spcPts val="0"/>
              </a:spcBef>
              <a:spcAft>
                <a:spcPts val="0"/>
              </a:spcAft>
              <a:buNone/>
            </a:pPr>
            <a:r>
              <a:rPr lang="en-US" sz="800" cap="none">
                <a:solidFill>
                  <a:schemeClr val="lt1"/>
                </a:solidFill>
                <a:latin typeface="Arial"/>
                <a:ea typeface="Arial"/>
                <a:cs typeface="Arial"/>
                <a:sym typeface="Arial"/>
              </a:rPr>
              <a:t>JANUARY 20</a:t>
            </a:r>
            <a:endParaRPr sz="800" cap="none">
              <a:solidFill>
                <a:schemeClr val="lt1"/>
              </a:solidFill>
              <a:latin typeface="Arial"/>
              <a:ea typeface="Arial"/>
              <a:cs typeface="Arial"/>
              <a:sym typeface="Arial"/>
            </a:endParaRPr>
          </a:p>
        </p:txBody>
      </p:sp>
      <p:sp>
        <p:nvSpPr>
          <p:cNvPr id="1120" name="Google Shape;1120;p96"/>
          <p:cNvSpPr txBox="1"/>
          <p:nvPr>
            <p:ph idx="4294967295" type="ftr"/>
          </p:nvPr>
        </p:nvSpPr>
        <p:spPr>
          <a:xfrm>
            <a:off x="3350419" y="6571499"/>
            <a:ext cx="5486400" cy="198812"/>
          </a:xfrm>
          <a:prstGeom prst="rect">
            <a:avLst/>
          </a:prstGeom>
          <a:noFill/>
          <a:ln>
            <a:noFill/>
          </a:ln>
        </p:spPr>
        <p:txBody>
          <a:bodyPr anchorCtr="0" anchor="b" bIns="0" lIns="0" spcFirstLastPara="1" rIns="0" wrap="square" tIns="0">
            <a:noAutofit/>
          </a:bodyPr>
          <a:lstStyle/>
          <a:p>
            <a:pPr indent="0" lvl="0" marL="0" marR="0" rtl="0" algn="ctr">
              <a:spcBef>
                <a:spcPts val="0"/>
              </a:spcBef>
              <a:spcAft>
                <a:spcPts val="0"/>
              </a:spcAft>
              <a:buNone/>
            </a:pPr>
            <a:r>
              <a:rPr lang="en-US" sz="800">
                <a:solidFill>
                  <a:srgbClr val="7F7F7F"/>
                </a:solidFill>
                <a:latin typeface="Arial"/>
                <a:ea typeface="Arial"/>
                <a:cs typeface="Arial"/>
                <a:sym typeface="Arial"/>
              </a:rPr>
              <a:t>Leading the Transformation © 2019 Project Management Institute, Inc.</a:t>
            </a:r>
            <a:endParaRPr sz="800">
              <a:solidFill>
                <a:srgbClr val="7F7F7F"/>
              </a:solidFill>
              <a:latin typeface="Arial"/>
              <a:ea typeface="Arial"/>
              <a:cs typeface="Arial"/>
              <a:sym typeface="Arial"/>
            </a:endParaRPr>
          </a:p>
        </p:txBody>
      </p:sp>
      <p:sp>
        <p:nvSpPr>
          <p:cNvPr id="1121" name="Google Shape;1121;p96"/>
          <p:cNvSpPr txBox="1"/>
          <p:nvPr>
            <p:ph idx="12" type="sldNum"/>
          </p:nvPr>
        </p:nvSpPr>
        <p:spPr>
          <a:xfrm>
            <a:off x="11465859" y="6571499"/>
            <a:ext cx="407054" cy="198812"/>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lang="en-US" sz="1400">
                <a:solidFill>
                  <a:schemeClr val="lt1"/>
                </a:solidFill>
                <a:latin typeface="Arial"/>
                <a:ea typeface="Arial"/>
                <a:cs typeface="Arial"/>
                <a:sym typeface="Arial"/>
              </a:rPr>
              <a:t>‹#›</a:t>
            </a:fld>
            <a:endParaRPr sz="1400">
              <a:solidFill>
                <a:schemeClr val="lt1"/>
              </a:solidFill>
              <a:latin typeface="Arial"/>
              <a:ea typeface="Arial"/>
              <a:cs typeface="Arial"/>
              <a:sym typeface="Arial"/>
            </a:endParaRPr>
          </a:p>
        </p:txBody>
      </p:sp>
      <p:sp>
        <p:nvSpPr>
          <p:cNvPr id="1122" name="Google Shape;1122;p96"/>
          <p:cNvSpPr txBox="1"/>
          <p:nvPr/>
        </p:nvSpPr>
        <p:spPr>
          <a:xfrm>
            <a:off x="7106131" y="6456129"/>
            <a:ext cx="407054" cy="198812"/>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lang="en-US" sz="800">
                <a:solidFill>
                  <a:schemeClr val="lt1"/>
                </a:solidFill>
                <a:latin typeface="Arial"/>
                <a:ea typeface="Arial"/>
                <a:cs typeface="Arial"/>
                <a:sym typeface="Arial"/>
              </a:rPr>
              <a:t>‹#›</a:t>
            </a:fld>
            <a:endParaRPr sz="800">
              <a:solidFill>
                <a:schemeClr val="lt1"/>
              </a:solidFill>
              <a:latin typeface="Arial"/>
              <a:ea typeface="Arial"/>
              <a:cs typeface="Arial"/>
              <a:sym typeface="Arial"/>
            </a:endParaRPr>
          </a:p>
        </p:txBody>
      </p:sp>
      <p:grpSp>
        <p:nvGrpSpPr>
          <p:cNvPr id="1123" name="Google Shape;1123;p96"/>
          <p:cNvGrpSpPr/>
          <p:nvPr/>
        </p:nvGrpSpPr>
        <p:grpSpPr>
          <a:xfrm>
            <a:off x="2898770" y="174428"/>
            <a:ext cx="1353734" cy="2292311"/>
            <a:chOff x="2898770" y="174428"/>
            <a:chExt cx="1353734" cy="2292311"/>
          </a:xfrm>
        </p:grpSpPr>
        <p:cxnSp>
          <p:nvCxnSpPr>
            <p:cNvPr id="1124" name="Google Shape;1124;p96"/>
            <p:cNvCxnSpPr/>
            <p:nvPr/>
          </p:nvCxnSpPr>
          <p:spPr>
            <a:xfrm>
              <a:off x="3869734" y="1447101"/>
              <a:ext cx="382770" cy="1019638"/>
            </a:xfrm>
            <a:prstGeom prst="straightConnector1">
              <a:avLst/>
            </a:prstGeom>
            <a:noFill/>
            <a:ln cap="flat" cmpd="sng" w="25400">
              <a:solidFill>
                <a:schemeClr val="dk1"/>
              </a:solidFill>
              <a:prstDash val="solid"/>
              <a:miter lim="800000"/>
              <a:headEnd len="lg" w="lg" type="stealth"/>
              <a:tailEnd len="lg" w="lg" type="stealth"/>
            </a:ln>
          </p:spPr>
        </p:cxnSp>
        <p:grpSp>
          <p:nvGrpSpPr>
            <p:cNvPr id="1125" name="Google Shape;1125;p96"/>
            <p:cNvGrpSpPr/>
            <p:nvPr/>
          </p:nvGrpSpPr>
          <p:grpSpPr>
            <a:xfrm>
              <a:off x="2898770" y="174428"/>
              <a:ext cx="1147568" cy="1493224"/>
              <a:chOff x="2841336" y="200721"/>
              <a:chExt cx="1147568" cy="1493224"/>
            </a:xfrm>
          </p:grpSpPr>
          <p:sp>
            <p:nvSpPr>
              <p:cNvPr id="1126" name="Google Shape;1126;p96"/>
              <p:cNvSpPr/>
              <p:nvPr/>
            </p:nvSpPr>
            <p:spPr>
              <a:xfrm>
                <a:off x="2877151" y="1324613"/>
                <a:ext cx="1005404"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Finance</a:t>
                </a:r>
                <a:endParaRPr sz="1800">
                  <a:solidFill>
                    <a:schemeClr val="dk1"/>
                  </a:solidFill>
                  <a:latin typeface="Arial"/>
                  <a:ea typeface="Arial"/>
                  <a:cs typeface="Arial"/>
                  <a:sym typeface="Arial"/>
                </a:endParaRPr>
              </a:p>
            </p:txBody>
          </p:sp>
          <p:pic>
            <p:nvPicPr>
              <p:cNvPr id="1127" name="Google Shape;1127;p96"/>
              <p:cNvPicPr preferRelativeResize="0"/>
              <p:nvPr/>
            </p:nvPicPr>
            <p:blipFill rotWithShape="1">
              <a:blip r:embed="rId3">
                <a:alphaModFix/>
              </a:blip>
              <a:srcRect b="0" l="0" r="0" t="0"/>
              <a:stretch/>
            </p:blipFill>
            <p:spPr>
              <a:xfrm>
                <a:off x="2841336" y="200721"/>
                <a:ext cx="1147568" cy="1147568"/>
              </a:xfrm>
              <a:prstGeom prst="rect">
                <a:avLst/>
              </a:prstGeom>
              <a:noFill/>
              <a:ln>
                <a:noFill/>
              </a:ln>
            </p:spPr>
          </p:pic>
        </p:grpSp>
      </p:grpSp>
      <p:grpSp>
        <p:nvGrpSpPr>
          <p:cNvPr id="1128" name="Google Shape;1128;p96"/>
          <p:cNvGrpSpPr/>
          <p:nvPr/>
        </p:nvGrpSpPr>
        <p:grpSpPr>
          <a:xfrm>
            <a:off x="4730720" y="3507833"/>
            <a:ext cx="1763955" cy="2864525"/>
            <a:chOff x="4730720" y="3507833"/>
            <a:chExt cx="1763955" cy="2864525"/>
          </a:xfrm>
        </p:grpSpPr>
        <p:cxnSp>
          <p:nvCxnSpPr>
            <p:cNvPr id="1129" name="Google Shape;1129;p96"/>
            <p:cNvCxnSpPr/>
            <p:nvPr/>
          </p:nvCxnSpPr>
          <p:spPr>
            <a:xfrm>
              <a:off x="4730720" y="3507833"/>
              <a:ext cx="814864" cy="1290285"/>
            </a:xfrm>
            <a:prstGeom prst="straightConnector1">
              <a:avLst/>
            </a:prstGeom>
            <a:noFill/>
            <a:ln cap="flat" cmpd="sng" w="25400">
              <a:solidFill>
                <a:schemeClr val="dk1"/>
              </a:solidFill>
              <a:prstDash val="solid"/>
              <a:miter lim="800000"/>
              <a:headEnd len="lg" w="lg" type="stealth"/>
              <a:tailEnd len="lg" w="lg" type="stealth"/>
            </a:ln>
          </p:spPr>
        </p:cxnSp>
        <p:grpSp>
          <p:nvGrpSpPr>
            <p:cNvPr id="1130" name="Google Shape;1130;p96"/>
            <p:cNvGrpSpPr/>
            <p:nvPr/>
          </p:nvGrpSpPr>
          <p:grpSpPr>
            <a:xfrm>
              <a:off x="5296910" y="4871058"/>
              <a:ext cx="1197765" cy="1501300"/>
              <a:chOff x="4659075" y="217518"/>
              <a:chExt cx="1197765" cy="1501300"/>
            </a:xfrm>
          </p:grpSpPr>
          <p:sp>
            <p:nvSpPr>
              <p:cNvPr id="1131" name="Google Shape;1131;p96"/>
              <p:cNvSpPr/>
              <p:nvPr/>
            </p:nvSpPr>
            <p:spPr>
              <a:xfrm>
                <a:off x="4659075" y="1349486"/>
                <a:ext cx="1197765"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Marketing</a:t>
                </a:r>
                <a:endParaRPr sz="1800">
                  <a:solidFill>
                    <a:schemeClr val="dk1"/>
                  </a:solidFill>
                  <a:latin typeface="Arial"/>
                  <a:ea typeface="Arial"/>
                  <a:cs typeface="Arial"/>
                  <a:sym typeface="Arial"/>
                </a:endParaRPr>
              </a:p>
            </p:txBody>
          </p:sp>
          <p:pic>
            <p:nvPicPr>
              <p:cNvPr id="1132" name="Google Shape;1132;p96"/>
              <p:cNvPicPr preferRelativeResize="0"/>
              <p:nvPr/>
            </p:nvPicPr>
            <p:blipFill rotWithShape="1">
              <a:blip r:embed="rId4">
                <a:alphaModFix/>
              </a:blip>
              <a:srcRect b="0" l="0" r="0" t="0"/>
              <a:stretch/>
            </p:blipFill>
            <p:spPr>
              <a:xfrm>
                <a:off x="4709272" y="217518"/>
                <a:ext cx="1147568" cy="1147568"/>
              </a:xfrm>
              <a:prstGeom prst="rect">
                <a:avLst/>
              </a:prstGeom>
              <a:noFill/>
              <a:ln>
                <a:noFill/>
              </a:ln>
            </p:spPr>
          </p:pic>
        </p:grpSp>
      </p:grpSp>
      <p:grpSp>
        <p:nvGrpSpPr>
          <p:cNvPr id="1133" name="Google Shape;1133;p96"/>
          <p:cNvGrpSpPr/>
          <p:nvPr/>
        </p:nvGrpSpPr>
        <p:grpSpPr>
          <a:xfrm>
            <a:off x="4982824" y="3066765"/>
            <a:ext cx="2724018" cy="1547532"/>
            <a:chOff x="4982824" y="3066765"/>
            <a:chExt cx="2724018" cy="1547532"/>
          </a:xfrm>
        </p:grpSpPr>
        <p:cxnSp>
          <p:nvCxnSpPr>
            <p:cNvPr id="1134" name="Google Shape;1134;p96"/>
            <p:cNvCxnSpPr>
              <a:stCxn id="1135" idx="3"/>
            </p:cNvCxnSpPr>
            <p:nvPr/>
          </p:nvCxnSpPr>
          <p:spPr>
            <a:xfrm>
              <a:off x="4982824" y="3066765"/>
              <a:ext cx="1384800" cy="430800"/>
            </a:xfrm>
            <a:prstGeom prst="straightConnector1">
              <a:avLst/>
            </a:prstGeom>
            <a:noFill/>
            <a:ln cap="flat" cmpd="sng" w="25400">
              <a:solidFill>
                <a:schemeClr val="dk1"/>
              </a:solidFill>
              <a:prstDash val="solid"/>
              <a:miter lim="800000"/>
              <a:headEnd len="lg" w="lg" type="stealth"/>
              <a:tailEnd len="lg" w="lg" type="stealth"/>
            </a:ln>
          </p:spPr>
        </p:cxnSp>
        <p:grpSp>
          <p:nvGrpSpPr>
            <p:cNvPr id="1136" name="Google Shape;1136;p96"/>
            <p:cNvGrpSpPr/>
            <p:nvPr/>
          </p:nvGrpSpPr>
          <p:grpSpPr>
            <a:xfrm>
              <a:off x="6201302" y="3107738"/>
              <a:ext cx="1505540" cy="1506559"/>
              <a:chOff x="5325990" y="1923270"/>
              <a:chExt cx="1505540" cy="1506559"/>
            </a:xfrm>
          </p:grpSpPr>
          <p:sp>
            <p:nvSpPr>
              <p:cNvPr id="1137" name="Google Shape;1137;p96"/>
              <p:cNvSpPr/>
              <p:nvPr/>
            </p:nvSpPr>
            <p:spPr>
              <a:xfrm>
                <a:off x="5325990" y="3060497"/>
                <a:ext cx="1505540"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Procurement</a:t>
                </a:r>
                <a:endParaRPr sz="1800">
                  <a:solidFill>
                    <a:schemeClr val="dk1"/>
                  </a:solidFill>
                  <a:latin typeface="Arial"/>
                  <a:ea typeface="Arial"/>
                  <a:cs typeface="Arial"/>
                  <a:sym typeface="Arial"/>
                </a:endParaRPr>
              </a:p>
            </p:txBody>
          </p:sp>
          <p:pic>
            <p:nvPicPr>
              <p:cNvPr id="1138" name="Google Shape;1138;p96"/>
              <p:cNvPicPr preferRelativeResize="0"/>
              <p:nvPr/>
            </p:nvPicPr>
            <p:blipFill rotWithShape="1">
              <a:blip r:embed="rId5">
                <a:alphaModFix/>
              </a:blip>
              <a:srcRect b="0" l="0" r="0" t="0"/>
              <a:stretch/>
            </p:blipFill>
            <p:spPr>
              <a:xfrm>
                <a:off x="5514984" y="1923270"/>
                <a:ext cx="1147568" cy="1147568"/>
              </a:xfrm>
              <a:prstGeom prst="rect">
                <a:avLst/>
              </a:prstGeom>
              <a:noFill/>
              <a:ln>
                <a:noFill/>
              </a:ln>
            </p:spPr>
          </p:pic>
        </p:grpSp>
      </p:grpSp>
      <p:grpSp>
        <p:nvGrpSpPr>
          <p:cNvPr id="1139" name="Google Shape;1139;p96"/>
          <p:cNvGrpSpPr/>
          <p:nvPr/>
        </p:nvGrpSpPr>
        <p:grpSpPr>
          <a:xfrm>
            <a:off x="1067483" y="2433508"/>
            <a:ext cx="2802251" cy="1810018"/>
            <a:chOff x="1067483" y="2433508"/>
            <a:chExt cx="2802251" cy="1810018"/>
          </a:xfrm>
        </p:grpSpPr>
        <p:cxnSp>
          <p:nvCxnSpPr>
            <p:cNvPr id="1140" name="Google Shape;1140;p96"/>
            <p:cNvCxnSpPr/>
            <p:nvPr/>
          </p:nvCxnSpPr>
          <p:spPr>
            <a:xfrm flipH="1" rot="10800000">
              <a:off x="2451744" y="3024143"/>
              <a:ext cx="1417990" cy="16079"/>
            </a:xfrm>
            <a:prstGeom prst="straightConnector1">
              <a:avLst/>
            </a:prstGeom>
            <a:noFill/>
            <a:ln cap="flat" cmpd="sng" w="25400">
              <a:solidFill>
                <a:schemeClr val="dk1"/>
              </a:solidFill>
              <a:prstDash val="solid"/>
              <a:miter lim="800000"/>
              <a:headEnd len="lg" w="lg" type="stealth"/>
              <a:tailEnd len="lg" w="lg" type="stealth"/>
            </a:ln>
          </p:spPr>
        </p:cxnSp>
        <p:grpSp>
          <p:nvGrpSpPr>
            <p:cNvPr id="1141" name="Google Shape;1141;p96"/>
            <p:cNvGrpSpPr/>
            <p:nvPr/>
          </p:nvGrpSpPr>
          <p:grpSpPr>
            <a:xfrm>
              <a:off x="1067483" y="2433508"/>
              <a:ext cx="1415772" cy="1810018"/>
              <a:chOff x="2062924" y="1760663"/>
              <a:chExt cx="1415772" cy="1810018"/>
            </a:xfrm>
          </p:grpSpPr>
          <p:sp>
            <p:nvSpPr>
              <p:cNvPr id="1142" name="Google Shape;1142;p96"/>
              <p:cNvSpPr/>
              <p:nvPr/>
            </p:nvSpPr>
            <p:spPr>
              <a:xfrm>
                <a:off x="2062924" y="2924350"/>
                <a:ext cx="1415772"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Enterprise</a:t>
                </a:r>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Architecture</a:t>
                </a:r>
                <a:endParaRPr sz="1800">
                  <a:solidFill>
                    <a:schemeClr val="dk1"/>
                  </a:solidFill>
                  <a:latin typeface="Arial"/>
                  <a:ea typeface="Arial"/>
                  <a:cs typeface="Arial"/>
                  <a:sym typeface="Arial"/>
                </a:endParaRPr>
              </a:p>
            </p:txBody>
          </p:sp>
          <p:pic>
            <p:nvPicPr>
              <p:cNvPr id="1143" name="Google Shape;1143;p96"/>
              <p:cNvPicPr preferRelativeResize="0"/>
              <p:nvPr/>
            </p:nvPicPr>
            <p:blipFill rotWithShape="1">
              <a:blip r:embed="rId6">
                <a:alphaModFix/>
              </a:blip>
              <a:srcRect b="0" l="0" r="0" t="0"/>
              <a:stretch/>
            </p:blipFill>
            <p:spPr>
              <a:xfrm>
                <a:off x="2177525" y="1760663"/>
                <a:ext cx="1181270" cy="1181270"/>
              </a:xfrm>
              <a:prstGeom prst="rect">
                <a:avLst/>
              </a:prstGeom>
              <a:noFill/>
              <a:ln>
                <a:noFill/>
              </a:ln>
            </p:spPr>
          </p:pic>
        </p:grpSp>
      </p:grpSp>
      <p:grpSp>
        <p:nvGrpSpPr>
          <p:cNvPr id="1144" name="Google Shape;1144;p96"/>
          <p:cNvGrpSpPr/>
          <p:nvPr/>
        </p:nvGrpSpPr>
        <p:grpSpPr>
          <a:xfrm>
            <a:off x="4965353" y="995666"/>
            <a:ext cx="2732012" cy="1759587"/>
            <a:chOff x="4965353" y="995666"/>
            <a:chExt cx="2732012" cy="1759587"/>
          </a:xfrm>
        </p:grpSpPr>
        <p:cxnSp>
          <p:nvCxnSpPr>
            <p:cNvPr id="1145" name="Google Shape;1145;p96"/>
            <p:cNvCxnSpPr/>
            <p:nvPr/>
          </p:nvCxnSpPr>
          <p:spPr>
            <a:xfrm flipH="1" rot="10800000">
              <a:off x="4965353" y="1953545"/>
              <a:ext cx="1402244" cy="801708"/>
            </a:xfrm>
            <a:prstGeom prst="straightConnector1">
              <a:avLst/>
            </a:prstGeom>
            <a:noFill/>
            <a:ln cap="flat" cmpd="sng" w="25400">
              <a:solidFill>
                <a:schemeClr val="dk1"/>
              </a:solidFill>
              <a:prstDash val="solid"/>
              <a:miter lim="800000"/>
              <a:headEnd len="lg" w="lg" type="stealth"/>
              <a:tailEnd len="lg" w="lg" type="stealth"/>
            </a:ln>
          </p:spPr>
        </p:cxnSp>
        <p:grpSp>
          <p:nvGrpSpPr>
            <p:cNvPr id="1146" name="Google Shape;1146;p96"/>
            <p:cNvGrpSpPr/>
            <p:nvPr/>
          </p:nvGrpSpPr>
          <p:grpSpPr>
            <a:xfrm>
              <a:off x="6166177" y="995666"/>
              <a:ext cx="1531188" cy="1738301"/>
              <a:chOff x="3764307" y="311336"/>
              <a:chExt cx="1531188" cy="1738301"/>
            </a:xfrm>
          </p:grpSpPr>
          <p:sp>
            <p:nvSpPr>
              <p:cNvPr id="1147" name="Google Shape;1147;p96"/>
              <p:cNvSpPr/>
              <p:nvPr/>
            </p:nvSpPr>
            <p:spPr>
              <a:xfrm>
                <a:off x="3764307" y="1403306"/>
                <a:ext cx="1531188"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People</a:t>
                </a:r>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Management</a:t>
                </a:r>
                <a:endParaRPr sz="1800">
                  <a:solidFill>
                    <a:schemeClr val="dk1"/>
                  </a:solidFill>
                  <a:latin typeface="Arial"/>
                  <a:ea typeface="Arial"/>
                  <a:cs typeface="Arial"/>
                  <a:sym typeface="Arial"/>
                </a:endParaRPr>
              </a:p>
            </p:txBody>
          </p:sp>
          <p:pic>
            <p:nvPicPr>
              <p:cNvPr id="1148" name="Google Shape;1148;p96"/>
              <p:cNvPicPr preferRelativeResize="0"/>
              <p:nvPr/>
            </p:nvPicPr>
            <p:blipFill rotWithShape="1">
              <a:blip r:embed="rId7">
                <a:alphaModFix/>
              </a:blip>
              <a:srcRect b="0" l="0" r="0" t="0"/>
              <a:stretch/>
            </p:blipFill>
            <p:spPr>
              <a:xfrm>
                <a:off x="3987382" y="311336"/>
                <a:ext cx="1085037" cy="1085037"/>
              </a:xfrm>
              <a:prstGeom prst="rect">
                <a:avLst/>
              </a:prstGeom>
              <a:noFill/>
              <a:ln>
                <a:noFill/>
              </a:ln>
            </p:spPr>
          </p:pic>
        </p:grpSp>
      </p:grpSp>
      <p:grpSp>
        <p:nvGrpSpPr>
          <p:cNvPr id="1149" name="Google Shape;1149;p96"/>
          <p:cNvGrpSpPr/>
          <p:nvPr/>
        </p:nvGrpSpPr>
        <p:grpSpPr>
          <a:xfrm>
            <a:off x="3424281" y="3661371"/>
            <a:ext cx="1197578" cy="2796044"/>
            <a:chOff x="3424281" y="3661371"/>
            <a:chExt cx="1197578" cy="2796044"/>
          </a:xfrm>
        </p:grpSpPr>
        <p:cxnSp>
          <p:nvCxnSpPr>
            <p:cNvPr id="1150" name="Google Shape;1150;p96"/>
            <p:cNvCxnSpPr>
              <a:endCxn id="1135" idx="2"/>
            </p:cNvCxnSpPr>
            <p:nvPr/>
          </p:nvCxnSpPr>
          <p:spPr>
            <a:xfrm flipH="1" rot="10800000">
              <a:off x="4116718" y="3661371"/>
              <a:ext cx="271500" cy="1222200"/>
            </a:xfrm>
            <a:prstGeom prst="straightConnector1">
              <a:avLst/>
            </a:prstGeom>
            <a:noFill/>
            <a:ln cap="flat" cmpd="sng" w="25400">
              <a:solidFill>
                <a:schemeClr val="dk1"/>
              </a:solidFill>
              <a:prstDash val="solid"/>
              <a:miter lim="800000"/>
              <a:headEnd len="lg" w="lg" type="stealth"/>
              <a:tailEnd len="lg" w="lg" type="stealth"/>
            </a:ln>
          </p:spPr>
        </p:cxnSp>
        <p:grpSp>
          <p:nvGrpSpPr>
            <p:cNvPr id="1151" name="Google Shape;1151;p96"/>
            <p:cNvGrpSpPr/>
            <p:nvPr/>
          </p:nvGrpSpPr>
          <p:grpSpPr>
            <a:xfrm>
              <a:off x="3424281" y="4885084"/>
              <a:ext cx="1197578" cy="1572331"/>
              <a:chOff x="4367010" y="5014487"/>
              <a:chExt cx="1197578" cy="1572331"/>
            </a:xfrm>
          </p:grpSpPr>
          <p:pic>
            <p:nvPicPr>
              <p:cNvPr id="1152" name="Google Shape;1152;p96"/>
              <p:cNvPicPr preferRelativeResize="0"/>
              <p:nvPr/>
            </p:nvPicPr>
            <p:blipFill rotWithShape="1">
              <a:blip r:embed="rId8">
                <a:alphaModFix/>
              </a:blip>
              <a:srcRect b="0" l="0" r="0" t="0"/>
              <a:stretch/>
            </p:blipFill>
            <p:spPr>
              <a:xfrm>
                <a:off x="4367010" y="5014487"/>
                <a:ext cx="1197578" cy="1197578"/>
              </a:xfrm>
              <a:prstGeom prst="rect">
                <a:avLst/>
              </a:prstGeom>
              <a:noFill/>
              <a:ln>
                <a:noFill/>
              </a:ln>
            </p:spPr>
          </p:pic>
          <p:sp>
            <p:nvSpPr>
              <p:cNvPr id="1153" name="Google Shape;1153;p96"/>
              <p:cNvSpPr/>
              <p:nvPr/>
            </p:nvSpPr>
            <p:spPr>
              <a:xfrm>
                <a:off x="4443861" y="6217486"/>
                <a:ext cx="1043877"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Strategy</a:t>
                </a:r>
                <a:endParaRPr/>
              </a:p>
            </p:txBody>
          </p:sp>
        </p:grpSp>
      </p:grpSp>
      <p:grpSp>
        <p:nvGrpSpPr>
          <p:cNvPr id="1154" name="Google Shape;1154;p96"/>
          <p:cNvGrpSpPr/>
          <p:nvPr/>
        </p:nvGrpSpPr>
        <p:grpSpPr>
          <a:xfrm>
            <a:off x="4704467" y="194124"/>
            <a:ext cx="1662196" cy="2376358"/>
            <a:chOff x="4704467" y="194124"/>
            <a:chExt cx="1662196" cy="2376358"/>
          </a:xfrm>
        </p:grpSpPr>
        <p:cxnSp>
          <p:nvCxnSpPr>
            <p:cNvPr id="1155" name="Google Shape;1155;p96"/>
            <p:cNvCxnSpPr/>
            <p:nvPr/>
          </p:nvCxnSpPr>
          <p:spPr>
            <a:xfrm flipH="1">
              <a:off x="4704467" y="1667164"/>
              <a:ext cx="684611" cy="903318"/>
            </a:xfrm>
            <a:prstGeom prst="straightConnector1">
              <a:avLst/>
            </a:prstGeom>
            <a:noFill/>
            <a:ln cap="flat" cmpd="sng" w="25400">
              <a:solidFill>
                <a:schemeClr val="dk1"/>
              </a:solidFill>
              <a:prstDash val="solid"/>
              <a:miter lim="800000"/>
              <a:headEnd len="lg" w="lg" type="stealth"/>
              <a:tailEnd len="lg" w="lg" type="stealth"/>
            </a:ln>
          </p:spPr>
        </p:cxnSp>
        <p:grpSp>
          <p:nvGrpSpPr>
            <p:cNvPr id="1156" name="Google Shape;1156;p96"/>
            <p:cNvGrpSpPr/>
            <p:nvPr/>
          </p:nvGrpSpPr>
          <p:grpSpPr>
            <a:xfrm>
              <a:off x="4788346" y="194124"/>
              <a:ext cx="1578317" cy="1443411"/>
              <a:chOff x="13485511" y="307137"/>
              <a:chExt cx="1578317" cy="1443411"/>
            </a:xfrm>
          </p:grpSpPr>
          <p:pic>
            <p:nvPicPr>
              <p:cNvPr id="1157" name="Google Shape;1157;p96"/>
              <p:cNvPicPr preferRelativeResize="0"/>
              <p:nvPr/>
            </p:nvPicPr>
            <p:blipFill rotWithShape="1">
              <a:blip r:embed="rId9">
                <a:alphaModFix/>
              </a:blip>
              <a:srcRect b="0" l="0" r="0" t="0"/>
              <a:stretch/>
            </p:blipFill>
            <p:spPr>
              <a:xfrm>
                <a:off x="13732767" y="307137"/>
                <a:ext cx="1083807" cy="1083807"/>
              </a:xfrm>
              <a:prstGeom prst="rect">
                <a:avLst/>
              </a:prstGeom>
              <a:noFill/>
              <a:ln>
                <a:noFill/>
              </a:ln>
            </p:spPr>
          </p:pic>
          <p:sp>
            <p:nvSpPr>
              <p:cNvPr id="1158" name="Google Shape;1158;p96"/>
              <p:cNvSpPr/>
              <p:nvPr/>
            </p:nvSpPr>
            <p:spPr>
              <a:xfrm>
                <a:off x="13485511" y="1381216"/>
                <a:ext cx="1578317"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IT Operations</a:t>
                </a:r>
                <a:endParaRPr sz="1800">
                  <a:solidFill>
                    <a:schemeClr val="dk1"/>
                  </a:solidFill>
                  <a:latin typeface="Arial"/>
                  <a:ea typeface="Arial"/>
                  <a:cs typeface="Arial"/>
                  <a:sym typeface="Arial"/>
                </a:endParaRPr>
              </a:p>
            </p:txBody>
          </p:sp>
        </p:grpSp>
      </p:grpSp>
      <p:grpSp>
        <p:nvGrpSpPr>
          <p:cNvPr id="1159" name="Google Shape;1159;p96"/>
          <p:cNvGrpSpPr/>
          <p:nvPr/>
        </p:nvGrpSpPr>
        <p:grpSpPr>
          <a:xfrm>
            <a:off x="1479032" y="848956"/>
            <a:ext cx="2433066" cy="1824252"/>
            <a:chOff x="1479032" y="848956"/>
            <a:chExt cx="2433066" cy="1824252"/>
          </a:xfrm>
        </p:grpSpPr>
        <p:cxnSp>
          <p:nvCxnSpPr>
            <p:cNvPr id="1160" name="Google Shape;1160;p96"/>
            <p:cNvCxnSpPr/>
            <p:nvPr/>
          </p:nvCxnSpPr>
          <p:spPr>
            <a:xfrm>
              <a:off x="2616116" y="1710967"/>
              <a:ext cx="1295982" cy="962241"/>
            </a:xfrm>
            <a:prstGeom prst="straightConnector1">
              <a:avLst/>
            </a:prstGeom>
            <a:noFill/>
            <a:ln cap="flat" cmpd="sng" w="25400">
              <a:solidFill>
                <a:schemeClr val="dk1"/>
              </a:solidFill>
              <a:prstDash val="solid"/>
              <a:miter lim="800000"/>
              <a:headEnd len="lg" w="lg" type="stealth"/>
              <a:tailEnd len="lg" w="lg" type="stealth"/>
            </a:ln>
          </p:spPr>
        </p:cxnSp>
        <p:grpSp>
          <p:nvGrpSpPr>
            <p:cNvPr id="1161" name="Google Shape;1161;p96"/>
            <p:cNvGrpSpPr/>
            <p:nvPr/>
          </p:nvGrpSpPr>
          <p:grpSpPr>
            <a:xfrm>
              <a:off x="1479032" y="848956"/>
              <a:ext cx="1185710" cy="1498301"/>
              <a:chOff x="4836709" y="278456"/>
              <a:chExt cx="1185710" cy="1498301"/>
            </a:xfrm>
          </p:grpSpPr>
          <p:pic>
            <p:nvPicPr>
              <p:cNvPr id="1162" name="Google Shape;1162;p96"/>
              <p:cNvPicPr preferRelativeResize="0"/>
              <p:nvPr/>
            </p:nvPicPr>
            <p:blipFill rotWithShape="1">
              <a:blip r:embed="rId10">
                <a:alphaModFix/>
              </a:blip>
              <a:srcRect b="0" l="0" r="0" t="0"/>
              <a:stretch/>
            </p:blipFill>
            <p:spPr>
              <a:xfrm>
                <a:off x="4836709" y="278456"/>
                <a:ext cx="1185710" cy="1185710"/>
              </a:xfrm>
              <a:prstGeom prst="rect">
                <a:avLst/>
              </a:prstGeom>
              <a:noFill/>
              <a:ln>
                <a:noFill/>
              </a:ln>
            </p:spPr>
          </p:pic>
          <p:sp>
            <p:nvSpPr>
              <p:cNvPr id="1163" name="Google Shape;1163;p96"/>
              <p:cNvSpPr/>
              <p:nvPr/>
            </p:nvSpPr>
            <p:spPr>
              <a:xfrm>
                <a:off x="4925519" y="1407425"/>
                <a:ext cx="1018228"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Security</a:t>
                </a:r>
                <a:endParaRPr sz="1800">
                  <a:solidFill>
                    <a:schemeClr val="dk1"/>
                  </a:solidFill>
                  <a:latin typeface="Arial"/>
                  <a:ea typeface="Arial"/>
                  <a:cs typeface="Arial"/>
                  <a:sym typeface="Arial"/>
                </a:endParaRPr>
              </a:p>
            </p:txBody>
          </p:sp>
        </p:grpSp>
      </p:grpSp>
      <p:grpSp>
        <p:nvGrpSpPr>
          <p:cNvPr id="1164" name="Google Shape;1164;p96"/>
          <p:cNvGrpSpPr/>
          <p:nvPr/>
        </p:nvGrpSpPr>
        <p:grpSpPr>
          <a:xfrm>
            <a:off x="1889022" y="3507833"/>
            <a:ext cx="2128641" cy="2656821"/>
            <a:chOff x="1889022" y="3507833"/>
            <a:chExt cx="2128641" cy="2656821"/>
          </a:xfrm>
        </p:grpSpPr>
        <p:cxnSp>
          <p:nvCxnSpPr>
            <p:cNvPr id="1165" name="Google Shape;1165;p96"/>
            <p:cNvCxnSpPr/>
            <p:nvPr/>
          </p:nvCxnSpPr>
          <p:spPr>
            <a:xfrm flipH="1" rot="10800000">
              <a:off x="2897304" y="3507833"/>
              <a:ext cx="1120359" cy="958534"/>
            </a:xfrm>
            <a:prstGeom prst="straightConnector1">
              <a:avLst/>
            </a:prstGeom>
            <a:noFill/>
            <a:ln cap="flat" cmpd="sng" w="25400">
              <a:solidFill>
                <a:schemeClr val="dk1"/>
              </a:solidFill>
              <a:prstDash val="solid"/>
              <a:miter lim="800000"/>
              <a:headEnd len="lg" w="lg" type="stealth"/>
              <a:tailEnd len="lg" w="lg" type="stealth"/>
            </a:ln>
          </p:spPr>
        </p:cxnSp>
        <p:grpSp>
          <p:nvGrpSpPr>
            <p:cNvPr id="1166" name="Google Shape;1166;p96"/>
            <p:cNvGrpSpPr/>
            <p:nvPr/>
          </p:nvGrpSpPr>
          <p:grpSpPr>
            <a:xfrm>
              <a:off x="1889022" y="4362689"/>
              <a:ext cx="1223412" cy="1801965"/>
              <a:chOff x="4253906" y="4590547"/>
              <a:chExt cx="1223412" cy="1801965"/>
            </a:xfrm>
          </p:grpSpPr>
          <p:pic>
            <p:nvPicPr>
              <p:cNvPr id="1167" name="Google Shape;1167;p96"/>
              <p:cNvPicPr preferRelativeResize="0"/>
              <p:nvPr/>
            </p:nvPicPr>
            <p:blipFill rotWithShape="1">
              <a:blip r:embed="rId11">
                <a:alphaModFix/>
              </a:blip>
              <a:srcRect b="0" l="0" r="0" t="0"/>
              <a:stretch/>
            </p:blipFill>
            <p:spPr>
              <a:xfrm>
                <a:off x="4271851" y="4590547"/>
                <a:ext cx="1168806" cy="1168806"/>
              </a:xfrm>
              <a:prstGeom prst="rect">
                <a:avLst/>
              </a:prstGeom>
              <a:noFill/>
              <a:ln>
                <a:noFill/>
              </a:ln>
            </p:spPr>
          </p:pic>
          <p:sp>
            <p:nvSpPr>
              <p:cNvPr id="1168" name="Google Shape;1168;p96"/>
              <p:cNvSpPr/>
              <p:nvPr/>
            </p:nvSpPr>
            <p:spPr>
              <a:xfrm>
                <a:off x="4253906" y="5746181"/>
                <a:ext cx="1223412"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And many</a:t>
                </a:r>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more…</a:t>
                </a:r>
                <a:endParaRPr/>
              </a:p>
            </p:txBody>
          </p:sp>
        </p:grpSp>
      </p:grpSp>
      <p:pic>
        <p:nvPicPr>
          <p:cNvPr id="1135" name="Google Shape;1135;p96"/>
          <p:cNvPicPr preferRelativeResize="0"/>
          <p:nvPr/>
        </p:nvPicPr>
        <p:blipFill rotWithShape="1">
          <a:blip r:embed="rId12">
            <a:alphaModFix/>
          </a:blip>
          <a:srcRect b="0" l="0" r="0" t="0"/>
          <a:stretch/>
        </p:blipFill>
        <p:spPr>
          <a:xfrm>
            <a:off x="3793613" y="2472160"/>
            <a:ext cx="1189211" cy="118921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9"/>
                                        </p:tgtEl>
                                        <p:attrNameLst>
                                          <p:attrName>style.visibility</p:attrName>
                                        </p:attrNameLst>
                                      </p:cBhvr>
                                      <p:to>
                                        <p:strVal val="visible"/>
                                      </p:to>
                                    </p:set>
                                    <p:animEffect filter="fade" transition="in">
                                      <p:cBhvr>
                                        <p:cTn dur="500"/>
                                        <p:tgtEl>
                                          <p:spTgt spid="113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59"/>
                                        </p:tgtEl>
                                        <p:attrNameLst>
                                          <p:attrName>style.visibility</p:attrName>
                                        </p:attrNameLst>
                                      </p:cBhvr>
                                      <p:to>
                                        <p:strVal val="visible"/>
                                      </p:to>
                                    </p:set>
                                    <p:animEffect filter="fade" transition="in">
                                      <p:cBhvr>
                                        <p:cTn dur="500"/>
                                        <p:tgtEl>
                                          <p:spTgt spid="115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123"/>
                                        </p:tgtEl>
                                        <p:attrNameLst>
                                          <p:attrName>style.visibility</p:attrName>
                                        </p:attrNameLst>
                                      </p:cBhvr>
                                      <p:to>
                                        <p:strVal val="visible"/>
                                      </p:to>
                                    </p:set>
                                    <p:animEffect filter="fade" transition="in">
                                      <p:cBhvr>
                                        <p:cTn dur="500"/>
                                        <p:tgtEl>
                                          <p:spTgt spid="1123"/>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154"/>
                                        </p:tgtEl>
                                        <p:attrNameLst>
                                          <p:attrName>style.visibility</p:attrName>
                                        </p:attrNameLst>
                                      </p:cBhvr>
                                      <p:to>
                                        <p:strVal val="visible"/>
                                      </p:to>
                                    </p:set>
                                    <p:animEffect filter="fade" transition="in">
                                      <p:cBhvr>
                                        <p:cTn dur="500"/>
                                        <p:tgtEl>
                                          <p:spTgt spid="1154"/>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144"/>
                                        </p:tgtEl>
                                        <p:attrNameLst>
                                          <p:attrName>style.visibility</p:attrName>
                                        </p:attrNameLst>
                                      </p:cBhvr>
                                      <p:to>
                                        <p:strVal val="visible"/>
                                      </p:to>
                                    </p:set>
                                    <p:animEffect filter="fade" transition="in">
                                      <p:cBhvr>
                                        <p:cTn dur="500"/>
                                        <p:tgtEl>
                                          <p:spTgt spid="1144"/>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1133"/>
                                        </p:tgtEl>
                                        <p:attrNameLst>
                                          <p:attrName>style.visibility</p:attrName>
                                        </p:attrNameLst>
                                      </p:cBhvr>
                                      <p:to>
                                        <p:strVal val="visible"/>
                                      </p:to>
                                    </p:set>
                                    <p:animEffect filter="fade" transition="in">
                                      <p:cBhvr>
                                        <p:cTn dur="500"/>
                                        <p:tgtEl>
                                          <p:spTgt spid="1133"/>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128"/>
                                        </p:tgtEl>
                                        <p:attrNameLst>
                                          <p:attrName>style.visibility</p:attrName>
                                        </p:attrNameLst>
                                      </p:cBhvr>
                                      <p:to>
                                        <p:strVal val="visible"/>
                                      </p:to>
                                    </p:set>
                                    <p:animEffect filter="fade" transition="in">
                                      <p:cBhvr>
                                        <p:cTn dur="500"/>
                                        <p:tgtEl>
                                          <p:spTgt spid="1128"/>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1149"/>
                                        </p:tgtEl>
                                        <p:attrNameLst>
                                          <p:attrName>style.visibility</p:attrName>
                                        </p:attrNameLst>
                                      </p:cBhvr>
                                      <p:to>
                                        <p:strVal val="visible"/>
                                      </p:to>
                                    </p:set>
                                    <p:animEffect filter="fade" transition="in">
                                      <p:cBhvr>
                                        <p:cTn dur="500"/>
                                        <p:tgtEl>
                                          <p:spTgt spid="1149"/>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1164"/>
                                        </p:tgtEl>
                                        <p:attrNameLst>
                                          <p:attrName>style.visibility</p:attrName>
                                        </p:attrNameLst>
                                      </p:cBhvr>
                                      <p:to>
                                        <p:strVal val="visible"/>
                                      </p:to>
                                    </p:set>
                                    <p:animEffect filter="fade" transition="in">
                                      <p:cBhvr>
                                        <p:cTn dur="500"/>
                                        <p:tgtEl>
                                          <p:spTgt spid="11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5" name="Shape 1175"/>
        <p:cNvGrpSpPr/>
        <p:nvPr/>
      </p:nvGrpSpPr>
      <p:grpSpPr>
        <a:xfrm>
          <a:off x="0" y="0"/>
          <a:ext cx="0" cy="0"/>
          <a:chOff x="0" y="0"/>
          <a:chExt cx="0" cy="0"/>
        </a:xfrm>
      </p:grpSpPr>
      <p:sp>
        <p:nvSpPr>
          <p:cNvPr id="1176" name="Google Shape;1176;p97"/>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US"/>
              <a:t>JANUARY 20</a:t>
            </a:r>
            <a:endParaRPr/>
          </a:p>
        </p:txBody>
      </p:sp>
      <p:sp>
        <p:nvSpPr>
          <p:cNvPr id="1177" name="Google Shape;1177;p97"/>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US"/>
              <a:t>Leading the Transformation © 2019 Project Management Institute, Inc.</a:t>
            </a:r>
            <a:endParaRPr/>
          </a:p>
        </p:txBody>
      </p:sp>
      <p:sp>
        <p:nvSpPr>
          <p:cNvPr id="1178" name="Google Shape;1178;p97"/>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pic>
        <p:nvPicPr>
          <p:cNvPr id="1179" name="Google Shape;1179;p97"/>
          <p:cNvPicPr preferRelativeResize="0"/>
          <p:nvPr/>
        </p:nvPicPr>
        <p:blipFill rotWithShape="1">
          <a:blip r:embed="rId3">
            <a:alphaModFix/>
          </a:blip>
          <a:srcRect b="0" l="0" r="0" t="0"/>
          <a:stretch/>
        </p:blipFill>
        <p:spPr>
          <a:xfrm>
            <a:off x="1642713" y="44450"/>
            <a:ext cx="10045697" cy="6769102"/>
          </a:xfrm>
          <a:prstGeom prst="rect">
            <a:avLst/>
          </a:prstGeom>
          <a:noFill/>
          <a:ln>
            <a:noFill/>
          </a:ln>
        </p:spPr>
      </p:pic>
      <p:sp>
        <p:nvSpPr>
          <p:cNvPr id="1180" name="Google Shape;1180;p97"/>
          <p:cNvSpPr txBox="1"/>
          <p:nvPr>
            <p:ph type="title"/>
          </p:nvPr>
        </p:nvSpPr>
        <p:spPr>
          <a:xfrm rot="-5400000">
            <a:off x="-1707150" y="3239850"/>
            <a:ext cx="5102700" cy="3783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chemeClr val="dk1"/>
              </a:buClr>
              <a:buSzPts val="2800"/>
              <a:buFont typeface="Arial"/>
              <a:buNone/>
            </a:pPr>
            <a:r>
              <a:rPr lang="en-US"/>
              <a:t>PRACTICES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5" name="Shape 1185"/>
        <p:cNvGrpSpPr/>
        <p:nvPr/>
      </p:nvGrpSpPr>
      <p:grpSpPr>
        <a:xfrm>
          <a:off x="0" y="0"/>
          <a:ext cx="0" cy="0"/>
          <a:chOff x="0" y="0"/>
          <a:chExt cx="0" cy="0"/>
        </a:xfrm>
      </p:grpSpPr>
      <p:sp>
        <p:nvSpPr>
          <p:cNvPr id="1186" name="Google Shape;1186;p98"/>
          <p:cNvSpPr txBox="1"/>
          <p:nvPr>
            <p:ph type="title"/>
          </p:nvPr>
        </p:nvSpPr>
        <p:spPr>
          <a:xfrm>
            <a:off x="314325" y="302839"/>
            <a:ext cx="11558588" cy="378198"/>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2800"/>
              <a:buFont typeface="Arial"/>
              <a:buNone/>
            </a:pPr>
            <a:r>
              <a:rPr lang="en-US"/>
              <a:t>The Process Goals of Disciplined Agile Delivery (Current)</a:t>
            </a:r>
            <a:endParaRPr/>
          </a:p>
        </p:txBody>
      </p:sp>
      <p:sp>
        <p:nvSpPr>
          <p:cNvPr id="1187" name="Google Shape;1187;p98"/>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pic>
        <p:nvPicPr>
          <p:cNvPr id="1188" name="Google Shape;1188;p98"/>
          <p:cNvPicPr preferRelativeResize="0"/>
          <p:nvPr/>
        </p:nvPicPr>
        <p:blipFill rotWithShape="1">
          <a:blip r:embed="rId3">
            <a:alphaModFix/>
          </a:blip>
          <a:srcRect b="0" l="0" r="0" t="0"/>
          <a:stretch/>
        </p:blipFill>
        <p:spPr>
          <a:xfrm rot="5400000">
            <a:off x="3515633" y="-1526630"/>
            <a:ext cx="5485340" cy="106046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5" name="Shape 1195"/>
        <p:cNvGrpSpPr/>
        <p:nvPr/>
      </p:nvGrpSpPr>
      <p:grpSpPr>
        <a:xfrm>
          <a:off x="0" y="0"/>
          <a:ext cx="0" cy="0"/>
          <a:chOff x="0" y="0"/>
          <a:chExt cx="0" cy="0"/>
        </a:xfrm>
      </p:grpSpPr>
      <p:sp>
        <p:nvSpPr>
          <p:cNvPr id="1196" name="Google Shape;1196;p99"/>
          <p:cNvSpPr txBox="1"/>
          <p:nvPr>
            <p:ph idx="10" type="dt"/>
          </p:nvPr>
        </p:nvSpPr>
        <p:spPr>
          <a:xfrm>
            <a:off x="9078912" y="6356350"/>
            <a:ext cx="1817700" cy="1989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US"/>
              <a:t>JANUARY 20</a:t>
            </a:r>
            <a:endParaRPr/>
          </a:p>
        </p:txBody>
      </p:sp>
      <p:sp>
        <p:nvSpPr>
          <p:cNvPr id="1197" name="Google Shape;1197;p99"/>
          <p:cNvSpPr txBox="1"/>
          <p:nvPr>
            <p:ph idx="11" type="ftr"/>
          </p:nvPr>
        </p:nvSpPr>
        <p:spPr>
          <a:xfrm>
            <a:off x="6151562" y="6355977"/>
            <a:ext cx="2795700" cy="1989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US"/>
              <a:t>Leading the Transformation © 2019 Project Management Institute, Inc.</a:t>
            </a:r>
            <a:endParaRPr/>
          </a:p>
        </p:txBody>
      </p:sp>
      <p:sp>
        <p:nvSpPr>
          <p:cNvPr id="1198" name="Google Shape;1198;p99"/>
          <p:cNvSpPr txBox="1"/>
          <p:nvPr>
            <p:ph idx="12" type="sldNum"/>
          </p:nvPr>
        </p:nvSpPr>
        <p:spPr>
          <a:xfrm>
            <a:off x="11465859" y="6356350"/>
            <a:ext cx="407100" cy="1989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pic>
        <p:nvPicPr>
          <p:cNvPr id="1199" name="Google Shape;1199;p99"/>
          <p:cNvPicPr preferRelativeResize="0"/>
          <p:nvPr/>
        </p:nvPicPr>
        <p:blipFill rotWithShape="1">
          <a:blip r:embed="rId3">
            <a:alphaModFix/>
          </a:blip>
          <a:srcRect b="0" l="0" r="0" t="0"/>
          <a:stretch/>
        </p:blipFill>
        <p:spPr>
          <a:xfrm>
            <a:off x="2051538" y="88900"/>
            <a:ext cx="10045697" cy="6769102"/>
          </a:xfrm>
          <a:prstGeom prst="rect">
            <a:avLst/>
          </a:prstGeom>
          <a:noFill/>
          <a:ln>
            <a:noFill/>
          </a:ln>
        </p:spPr>
      </p:pic>
      <p:sp>
        <p:nvSpPr>
          <p:cNvPr id="1200" name="Google Shape;1200;p99"/>
          <p:cNvSpPr/>
          <p:nvPr/>
        </p:nvSpPr>
        <p:spPr>
          <a:xfrm>
            <a:off x="3937000" y="3862545"/>
            <a:ext cx="1333500" cy="1333500"/>
          </a:xfrm>
          <a:prstGeom prst="roundRect">
            <a:avLst>
              <a:gd fmla="val 16667" name="adj"/>
            </a:avLst>
          </a:prstGeom>
          <a:noFill/>
          <a:ln cap="flat" cmpd="sng" w="66675">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4" name="Shape 1204"/>
        <p:cNvGrpSpPr/>
        <p:nvPr/>
      </p:nvGrpSpPr>
      <p:grpSpPr>
        <a:xfrm>
          <a:off x="0" y="0"/>
          <a:ext cx="0" cy="0"/>
          <a:chOff x="0" y="0"/>
          <a:chExt cx="0" cy="0"/>
        </a:xfrm>
      </p:grpSpPr>
      <p:sp>
        <p:nvSpPr>
          <p:cNvPr id="1205" name="Google Shape;1205;p100"/>
          <p:cNvSpPr txBox="1"/>
          <p:nvPr>
            <p:ph idx="12" type="sldNum"/>
          </p:nvPr>
        </p:nvSpPr>
        <p:spPr>
          <a:xfrm>
            <a:off x="11465859" y="6356350"/>
            <a:ext cx="407100" cy="1989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descr="goald diagram definition.jpg" id="1206" name="Google Shape;1206;p100"/>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3" name="Shape 1213"/>
        <p:cNvGrpSpPr/>
        <p:nvPr/>
      </p:nvGrpSpPr>
      <p:grpSpPr>
        <a:xfrm>
          <a:off x="0" y="0"/>
          <a:ext cx="0" cy="0"/>
          <a:chOff x="0" y="0"/>
          <a:chExt cx="0" cy="0"/>
        </a:xfrm>
      </p:grpSpPr>
      <p:pic>
        <p:nvPicPr>
          <p:cNvPr id="1214" name="Google Shape;1214;p101"/>
          <p:cNvPicPr preferRelativeResize="0"/>
          <p:nvPr/>
        </p:nvPicPr>
        <p:blipFill rotWithShape="1">
          <a:blip r:embed="rId3">
            <a:alphaModFix/>
          </a:blip>
          <a:srcRect b="0" l="0" r="0" t="0"/>
          <a:stretch/>
        </p:blipFill>
        <p:spPr>
          <a:xfrm>
            <a:off x="4290372" y="103109"/>
            <a:ext cx="7582541" cy="6452053"/>
          </a:xfrm>
          <a:prstGeom prst="rect">
            <a:avLst/>
          </a:prstGeom>
          <a:noFill/>
          <a:ln>
            <a:noFill/>
          </a:ln>
        </p:spPr>
      </p:pic>
      <p:sp>
        <p:nvSpPr>
          <p:cNvPr id="1215" name="Google Shape;1215;p101"/>
          <p:cNvSpPr txBox="1"/>
          <p:nvPr>
            <p:ph idx="10" type="dt"/>
          </p:nvPr>
        </p:nvSpPr>
        <p:spPr>
          <a:xfrm>
            <a:off x="9078912" y="6356350"/>
            <a:ext cx="1817687" cy="198812"/>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US"/>
              <a:t>JANUARY 20</a:t>
            </a:r>
            <a:endParaRPr/>
          </a:p>
        </p:txBody>
      </p:sp>
      <p:sp>
        <p:nvSpPr>
          <p:cNvPr id="1216" name="Google Shape;1216;p101"/>
          <p:cNvSpPr txBox="1"/>
          <p:nvPr>
            <p:ph idx="11" type="ftr"/>
          </p:nvPr>
        </p:nvSpPr>
        <p:spPr>
          <a:xfrm>
            <a:off x="6151562" y="6355977"/>
            <a:ext cx="2795587" cy="198812"/>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US"/>
              <a:t>Leading the Transformation © 2019 Project Management Institute, Inc.</a:t>
            </a:r>
            <a:endParaRPr/>
          </a:p>
        </p:txBody>
      </p:sp>
      <p:sp>
        <p:nvSpPr>
          <p:cNvPr id="1217" name="Google Shape;1217;p101"/>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
        <p:nvSpPr>
          <p:cNvPr id="1218" name="Google Shape;1218;p101"/>
          <p:cNvSpPr/>
          <p:nvPr/>
        </p:nvSpPr>
        <p:spPr>
          <a:xfrm>
            <a:off x="193637" y="914400"/>
            <a:ext cx="3156781" cy="1689099"/>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19" name="Google Shape;1219;p101"/>
          <p:cNvSpPr txBox="1"/>
          <p:nvPr>
            <p:ph idx="1" type="body"/>
          </p:nvPr>
        </p:nvSpPr>
        <p:spPr>
          <a:xfrm>
            <a:off x="304800" y="1054249"/>
            <a:ext cx="3406588" cy="5191103"/>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3600"/>
              <a:buFont typeface="Arial"/>
              <a:buNone/>
            </a:pPr>
            <a:r>
              <a:rPr lang="en-US" sz="3600"/>
              <a:t>Data </a:t>
            </a:r>
            <a:br>
              <a:rPr lang="en-US" sz="3600"/>
            </a:br>
            <a:r>
              <a:rPr lang="en-US" sz="3600"/>
              <a:t>Management Goal Diagram</a:t>
            </a:r>
            <a:endParaRPr sz="3600"/>
          </a:p>
        </p:txBody>
      </p:sp>
    </p:spTree>
  </p:cSld>
  <p:clrMapOvr>
    <a:masterClrMapping/>
  </p:clrMapOvr>
  <mc:AlternateContent>
    <mc:Choice Requires="p14">
      <p:transition p14:dur="250">
        <p:fade/>
      </p:transition>
    </mc:Choice>
    <mc:Fallback>
      <p:transition>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4" name="Shape 1224"/>
        <p:cNvGrpSpPr/>
        <p:nvPr/>
      </p:nvGrpSpPr>
      <p:grpSpPr>
        <a:xfrm>
          <a:off x="0" y="0"/>
          <a:ext cx="0" cy="0"/>
          <a:chOff x="0" y="0"/>
          <a:chExt cx="0" cy="0"/>
        </a:xfrm>
      </p:grpSpPr>
      <p:pic>
        <p:nvPicPr>
          <p:cNvPr id="1225" name="Google Shape;1225;p102"/>
          <p:cNvPicPr preferRelativeResize="0"/>
          <p:nvPr/>
        </p:nvPicPr>
        <p:blipFill rotWithShape="1">
          <a:blip r:embed="rId3">
            <a:alphaModFix/>
          </a:blip>
          <a:srcRect b="0" l="0" r="0" t="0"/>
          <a:stretch/>
        </p:blipFill>
        <p:spPr>
          <a:xfrm>
            <a:off x="806450" y="352116"/>
            <a:ext cx="5092700" cy="6007100"/>
          </a:xfrm>
          <a:prstGeom prst="rect">
            <a:avLst/>
          </a:prstGeom>
          <a:noFill/>
          <a:ln>
            <a:noFill/>
          </a:ln>
        </p:spPr>
      </p:pic>
      <p:sp>
        <p:nvSpPr>
          <p:cNvPr id="1226" name="Google Shape;1226;p102"/>
          <p:cNvSpPr/>
          <p:nvPr/>
        </p:nvSpPr>
        <p:spPr>
          <a:xfrm>
            <a:off x="3548743" y="1095829"/>
            <a:ext cx="711200" cy="203200"/>
          </a:xfrm>
          <a:prstGeom prst="roundRect">
            <a:avLst>
              <a:gd fmla="val 16667" name="adj"/>
            </a:avLst>
          </a:prstGeom>
          <a:noFill/>
          <a:ln cap="flat" cmpd="sng" w="2222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grpSp>
        <p:nvGrpSpPr>
          <p:cNvPr id="1227" name="Google Shape;1227;p102"/>
          <p:cNvGrpSpPr/>
          <p:nvPr/>
        </p:nvGrpSpPr>
        <p:grpSpPr>
          <a:xfrm>
            <a:off x="7220854" y="54947"/>
            <a:ext cx="4717143" cy="6304269"/>
            <a:chOff x="5606142" y="41209"/>
            <a:chExt cx="3537857" cy="4822977"/>
          </a:xfrm>
        </p:grpSpPr>
        <p:pic>
          <p:nvPicPr>
            <p:cNvPr descr="A screenshot of text&#10;&#10;Description automatically generated" id="1228" name="Google Shape;1228;p102"/>
            <p:cNvPicPr preferRelativeResize="0"/>
            <p:nvPr/>
          </p:nvPicPr>
          <p:blipFill rotWithShape="1">
            <a:blip r:embed="rId4">
              <a:alphaModFix/>
            </a:blip>
            <a:srcRect b="0" l="0" r="0" t="0"/>
            <a:stretch/>
          </p:blipFill>
          <p:spPr>
            <a:xfrm>
              <a:off x="5638800" y="41209"/>
              <a:ext cx="3472543" cy="4822977"/>
            </a:xfrm>
            <a:prstGeom prst="rect">
              <a:avLst/>
            </a:prstGeom>
            <a:noFill/>
            <a:ln>
              <a:noFill/>
            </a:ln>
          </p:spPr>
        </p:pic>
        <p:sp>
          <p:nvSpPr>
            <p:cNvPr id="1229" name="Google Shape;1229;p102"/>
            <p:cNvSpPr/>
            <p:nvPr/>
          </p:nvSpPr>
          <p:spPr>
            <a:xfrm>
              <a:off x="5606142" y="2419350"/>
              <a:ext cx="3537857" cy="838200"/>
            </a:xfrm>
            <a:prstGeom prst="roundRect">
              <a:avLst>
                <a:gd fmla="val 16667" name="adj"/>
              </a:avLst>
            </a:prstGeom>
            <a:noFill/>
            <a:ln cap="flat" cmpd="sng" w="254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grpSp>
      <p:sp>
        <p:nvSpPr>
          <p:cNvPr id="1230" name="Google Shape;1230;p102"/>
          <p:cNvSpPr txBox="1"/>
          <p:nvPr>
            <p:ph idx="12" type="sldNum"/>
          </p:nvPr>
        </p:nvSpPr>
        <p:spPr>
          <a:xfrm>
            <a:off x="6812280" y="4842253"/>
            <a:ext cx="2057400" cy="274637"/>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050">
                <a:solidFill>
                  <a:schemeClr val="lt1"/>
                </a:solidFill>
                <a:latin typeface="Arial"/>
                <a:ea typeface="Arial"/>
                <a:cs typeface="Arial"/>
                <a:sym typeface="Arial"/>
              </a:rPr>
              <a:t>‹#›</a:t>
            </a:fld>
            <a:endParaRPr sz="105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26"/>
                                        </p:tgtEl>
                                        <p:attrNameLst>
                                          <p:attrName>style.visibility</p:attrName>
                                        </p:attrNameLst>
                                      </p:cBhvr>
                                      <p:to>
                                        <p:strVal val="visible"/>
                                      </p:to>
                                    </p:set>
                                    <p:anim calcmode="lin" valueType="num">
                                      <p:cBhvr additive="base">
                                        <p:cTn dur="500"/>
                                        <p:tgtEl>
                                          <p:spTgt spid="122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27"/>
                                        </p:tgtEl>
                                        <p:attrNameLst>
                                          <p:attrName>style.visibility</p:attrName>
                                        </p:attrNameLst>
                                      </p:cBhvr>
                                      <p:to>
                                        <p:strVal val="visible"/>
                                      </p:to>
                                    </p:set>
                                    <p:anim calcmode="lin" valueType="num">
                                      <p:cBhvr additive="base">
                                        <p:cTn dur="500"/>
                                        <p:tgtEl>
                                          <p:spTgt spid="122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5" name="Shape 1235"/>
        <p:cNvGrpSpPr/>
        <p:nvPr/>
      </p:nvGrpSpPr>
      <p:grpSpPr>
        <a:xfrm>
          <a:off x="0" y="0"/>
          <a:ext cx="0" cy="0"/>
          <a:chOff x="0" y="0"/>
          <a:chExt cx="0" cy="0"/>
        </a:xfrm>
      </p:grpSpPr>
      <p:sp>
        <p:nvSpPr>
          <p:cNvPr id="1236" name="Google Shape;1236;p103"/>
          <p:cNvSpPr txBox="1"/>
          <p:nvPr>
            <p:ph idx="1" type="body"/>
          </p:nvPr>
        </p:nvSpPr>
        <p:spPr>
          <a:xfrm>
            <a:off x="8534400" y="0"/>
            <a:ext cx="3657600" cy="6858000"/>
          </a:xfrm>
          <a:prstGeom prst="rect">
            <a:avLst/>
          </a:prstGeom>
          <a:noFill/>
          <a:ln>
            <a:noFill/>
          </a:ln>
        </p:spPr>
        <p:txBody>
          <a:bodyPr anchorCtr="0" anchor="t" bIns="0" lIns="274300" spcFirstLastPara="1" rIns="274300" wrap="square" tIns="1188700">
            <a:noAutofit/>
          </a:bodyPr>
          <a:lstStyle/>
          <a:p>
            <a:pPr indent="0" lvl="0" marL="0" rtl="0" algn="ctr">
              <a:lnSpc>
                <a:spcPct val="90000"/>
              </a:lnSpc>
              <a:spcBef>
                <a:spcPts val="0"/>
              </a:spcBef>
              <a:spcAft>
                <a:spcPts val="0"/>
              </a:spcAft>
              <a:buClr>
                <a:schemeClr val="lt1"/>
              </a:buClr>
              <a:buSzPts val="3200"/>
              <a:buFont typeface="Arial"/>
              <a:buNone/>
            </a:pPr>
            <a:r>
              <a:rPr lang="en-US"/>
              <a:t> </a:t>
            </a:r>
            <a:endParaRPr/>
          </a:p>
        </p:txBody>
      </p:sp>
      <p:sp>
        <p:nvSpPr>
          <p:cNvPr id="1237" name="Google Shape;1237;p103"/>
          <p:cNvSpPr txBox="1"/>
          <p:nvPr>
            <p:ph idx="12" type="sldNum"/>
          </p:nvPr>
        </p:nvSpPr>
        <p:spPr>
          <a:xfrm>
            <a:off x="11465859" y="6356350"/>
            <a:ext cx="407100" cy="1989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
        <p:nvSpPr>
          <p:cNvPr id="1238" name="Google Shape;1238;p103"/>
          <p:cNvSpPr txBox="1"/>
          <p:nvPr>
            <p:ph idx="2" type="body"/>
          </p:nvPr>
        </p:nvSpPr>
        <p:spPr>
          <a:xfrm>
            <a:off x="261937" y="1380743"/>
            <a:ext cx="7783500" cy="4542000"/>
          </a:xfrm>
          <a:prstGeom prst="rect">
            <a:avLst/>
          </a:prstGeom>
          <a:noFill/>
          <a:ln>
            <a:noFill/>
          </a:ln>
        </p:spPr>
        <p:txBody>
          <a:bodyPr anchorCtr="0" anchor="t" bIns="0" lIns="0" spcFirstLastPara="1" rIns="0" wrap="square" tIns="0">
            <a:noAutofit/>
          </a:bodyPr>
          <a:lstStyle/>
          <a:p>
            <a:pPr indent="-342900" lvl="0" marL="342900" rtl="0" algn="l">
              <a:lnSpc>
                <a:spcPct val="100000"/>
              </a:lnSpc>
              <a:spcBef>
                <a:spcPts val="1800"/>
              </a:spcBef>
              <a:spcAft>
                <a:spcPts val="0"/>
              </a:spcAft>
              <a:buSzPts val="2800"/>
              <a:buChar char="•"/>
            </a:pPr>
            <a:r>
              <a:rPr lang="en-US"/>
              <a:t>Certified Disciplined Agilist (CDA)</a:t>
            </a:r>
            <a:endParaRPr/>
          </a:p>
          <a:p>
            <a:pPr indent="-342900" lvl="0" marL="342900" rtl="0" algn="l">
              <a:lnSpc>
                <a:spcPct val="100000"/>
              </a:lnSpc>
              <a:spcBef>
                <a:spcPts val="1800"/>
              </a:spcBef>
              <a:spcAft>
                <a:spcPts val="0"/>
              </a:spcAft>
              <a:buSzPts val="2800"/>
              <a:buChar char="•"/>
            </a:pPr>
            <a:r>
              <a:rPr lang="en-US"/>
              <a:t>Certified Disciplined Agile Practitioner (CDAP)</a:t>
            </a:r>
            <a:endParaRPr/>
          </a:p>
          <a:p>
            <a:pPr indent="-342900" lvl="0" marL="342900" rtl="0" algn="l">
              <a:lnSpc>
                <a:spcPct val="100000"/>
              </a:lnSpc>
              <a:spcBef>
                <a:spcPts val="1800"/>
              </a:spcBef>
              <a:spcAft>
                <a:spcPts val="0"/>
              </a:spcAft>
              <a:buSzPts val="2800"/>
              <a:buChar char="•"/>
            </a:pPr>
            <a:r>
              <a:rPr lang="en-US"/>
              <a:t>Disciplined Agile Lean Scrum Master (DALSM) </a:t>
            </a:r>
            <a:endParaRPr/>
          </a:p>
          <a:p>
            <a:pPr indent="-342900" lvl="0" marL="342900" rtl="0" algn="l">
              <a:lnSpc>
                <a:spcPct val="100000"/>
              </a:lnSpc>
              <a:spcBef>
                <a:spcPts val="1800"/>
              </a:spcBef>
              <a:spcAft>
                <a:spcPts val="0"/>
              </a:spcAft>
              <a:buSzPts val="2800"/>
              <a:buChar char="•"/>
            </a:pPr>
            <a:r>
              <a:rPr lang="en-US"/>
              <a:t>Certified Disciplined Agile Coach (CDAC)</a:t>
            </a:r>
            <a:endParaRPr/>
          </a:p>
          <a:p>
            <a:pPr indent="-342900" lvl="0" marL="342900" rtl="0" algn="l">
              <a:lnSpc>
                <a:spcPct val="100000"/>
              </a:lnSpc>
              <a:spcBef>
                <a:spcPts val="1800"/>
              </a:spcBef>
              <a:spcAft>
                <a:spcPts val="0"/>
              </a:spcAft>
              <a:buSzPts val="2800"/>
              <a:buChar char="•"/>
            </a:pPr>
            <a:r>
              <a:rPr lang="en-US"/>
              <a:t>Certified Disciplined Agile Instructor (CDAI)</a:t>
            </a:r>
            <a:endParaRPr/>
          </a:p>
        </p:txBody>
      </p:sp>
      <p:sp>
        <p:nvSpPr>
          <p:cNvPr id="1239" name="Google Shape;1239;p103"/>
          <p:cNvSpPr txBox="1"/>
          <p:nvPr>
            <p:ph idx="4294967295" type="title"/>
          </p:nvPr>
        </p:nvSpPr>
        <p:spPr>
          <a:xfrm>
            <a:off x="595745" y="303213"/>
            <a:ext cx="7187700" cy="3777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2800"/>
              <a:buFont typeface="Arial"/>
              <a:buNone/>
            </a:pPr>
            <a:r>
              <a:rPr lang="en-US"/>
              <a:t>DA Certifications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4" name="Shape 1244"/>
        <p:cNvGrpSpPr/>
        <p:nvPr/>
      </p:nvGrpSpPr>
      <p:grpSpPr>
        <a:xfrm>
          <a:off x="0" y="0"/>
          <a:ext cx="0" cy="0"/>
          <a:chOff x="0" y="0"/>
          <a:chExt cx="0" cy="0"/>
        </a:xfrm>
      </p:grpSpPr>
      <p:sp>
        <p:nvSpPr>
          <p:cNvPr id="1245" name="Google Shape;1245;p104"/>
          <p:cNvSpPr txBox="1"/>
          <p:nvPr>
            <p:ph idx="1" type="body"/>
          </p:nvPr>
        </p:nvSpPr>
        <p:spPr>
          <a:xfrm>
            <a:off x="8534400" y="0"/>
            <a:ext cx="3657600" cy="6858000"/>
          </a:xfrm>
          <a:prstGeom prst="rect">
            <a:avLst/>
          </a:prstGeom>
          <a:noFill/>
          <a:ln>
            <a:noFill/>
          </a:ln>
        </p:spPr>
        <p:txBody>
          <a:bodyPr anchorCtr="0" anchor="t" bIns="0" lIns="274300" spcFirstLastPara="1" rIns="274300" wrap="square" tIns="1188700">
            <a:noAutofit/>
          </a:bodyPr>
          <a:lstStyle/>
          <a:p>
            <a:pPr indent="0" lvl="0" marL="0" rtl="0" algn="ctr">
              <a:lnSpc>
                <a:spcPct val="90000"/>
              </a:lnSpc>
              <a:spcBef>
                <a:spcPts val="0"/>
              </a:spcBef>
              <a:spcAft>
                <a:spcPts val="0"/>
              </a:spcAft>
              <a:buClr>
                <a:schemeClr val="lt1"/>
              </a:buClr>
              <a:buSzPts val="3200"/>
              <a:buFont typeface="Arial"/>
              <a:buNone/>
            </a:pPr>
            <a:r>
              <a:rPr lang="en-US" sz="3200"/>
              <a:t>“Better Decisions Lead to Better Outcomes”</a:t>
            </a:r>
            <a:endParaRPr/>
          </a:p>
        </p:txBody>
      </p:sp>
      <p:sp>
        <p:nvSpPr>
          <p:cNvPr id="1246" name="Google Shape;1246;p104"/>
          <p:cNvSpPr txBox="1"/>
          <p:nvPr>
            <p:ph idx="12" type="sldNum"/>
          </p:nvPr>
        </p:nvSpPr>
        <p:spPr>
          <a:xfrm>
            <a:off x="11465859" y="6356350"/>
            <a:ext cx="407054" cy="198812"/>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
        <p:nvSpPr>
          <p:cNvPr id="1247" name="Google Shape;1247;p104"/>
          <p:cNvSpPr txBox="1"/>
          <p:nvPr>
            <p:ph idx="2" type="body"/>
          </p:nvPr>
        </p:nvSpPr>
        <p:spPr>
          <a:xfrm>
            <a:off x="261937" y="1380743"/>
            <a:ext cx="7783513" cy="4542075"/>
          </a:xfrm>
          <a:prstGeom prst="rect">
            <a:avLst/>
          </a:prstGeom>
          <a:noFill/>
          <a:ln>
            <a:noFill/>
          </a:ln>
        </p:spPr>
        <p:txBody>
          <a:bodyPr anchorCtr="0" anchor="t" bIns="0" lIns="0" spcFirstLastPara="1" rIns="0" wrap="square" tIns="0">
            <a:noAutofit/>
          </a:bodyPr>
          <a:lstStyle/>
          <a:p>
            <a:pPr indent="-342900" lvl="0" marL="342900" rtl="0" algn="l">
              <a:lnSpc>
                <a:spcPct val="100000"/>
              </a:lnSpc>
              <a:spcBef>
                <a:spcPts val="0"/>
              </a:spcBef>
              <a:spcAft>
                <a:spcPts val="0"/>
              </a:spcAft>
              <a:buClr>
                <a:schemeClr val="dk1"/>
              </a:buClr>
              <a:buSzPts val="2800"/>
              <a:buFont typeface="Arial"/>
              <a:buChar char="•"/>
            </a:pPr>
            <a:r>
              <a:rPr lang="en-US"/>
              <a:t>Disciplined Agile is a rich, comprehensive and well-organized toolkit of strategies to help your organization be more successful with Agile</a:t>
            </a:r>
            <a:endParaRPr/>
          </a:p>
          <a:p>
            <a:pPr indent="-342900" lvl="0" marL="342900" rtl="0" algn="l">
              <a:lnSpc>
                <a:spcPct val="100000"/>
              </a:lnSpc>
              <a:spcBef>
                <a:spcPts val="1800"/>
              </a:spcBef>
              <a:spcAft>
                <a:spcPts val="0"/>
              </a:spcAft>
              <a:buClr>
                <a:schemeClr val="dk1"/>
              </a:buClr>
              <a:buSzPts val="2800"/>
              <a:buFont typeface="Arial"/>
              <a:buChar char="•"/>
            </a:pPr>
            <a:r>
              <a:rPr lang="en-US"/>
              <a:t>DA brings a disciplined, agnostic, professional, enterprise approach to agile which is what our industry has been lacking in the past</a:t>
            </a:r>
            <a:endParaRPr/>
          </a:p>
          <a:p>
            <a:pPr indent="-342900" lvl="0" marL="342900" rtl="0" algn="l">
              <a:lnSpc>
                <a:spcPct val="100000"/>
              </a:lnSpc>
              <a:spcBef>
                <a:spcPts val="1800"/>
              </a:spcBef>
              <a:spcAft>
                <a:spcPts val="0"/>
              </a:spcAft>
              <a:buClr>
                <a:schemeClr val="dk1"/>
              </a:buClr>
              <a:buSzPts val="2800"/>
              <a:buFont typeface="Arial"/>
              <a:buChar char="•"/>
            </a:pPr>
            <a:r>
              <a:rPr lang="en-US"/>
              <a:t>Understanding what your options are, and which ones work in different contexts leads to better decisions</a:t>
            </a:r>
            <a:endParaRPr/>
          </a:p>
        </p:txBody>
      </p:sp>
      <p:sp>
        <p:nvSpPr>
          <p:cNvPr id="1248" name="Google Shape;1248;p104"/>
          <p:cNvSpPr txBox="1"/>
          <p:nvPr>
            <p:ph idx="4294967295" type="title"/>
          </p:nvPr>
        </p:nvSpPr>
        <p:spPr>
          <a:xfrm>
            <a:off x="595745" y="303213"/>
            <a:ext cx="7187768" cy="377825"/>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2800"/>
              <a:buFont typeface="Arial"/>
              <a:buNone/>
            </a:pPr>
            <a:r>
              <a:rPr lang="en-US"/>
              <a:t>In Summary</a:t>
            </a:r>
            <a:endParaRPr/>
          </a:p>
        </p:txBody>
      </p:sp>
      <p:sp>
        <p:nvSpPr>
          <p:cNvPr id="1249" name="Google Shape;1249;p104"/>
          <p:cNvSpPr txBox="1"/>
          <p:nvPr>
            <p:ph idx="4294967295" type="dt"/>
          </p:nvPr>
        </p:nvSpPr>
        <p:spPr>
          <a:xfrm>
            <a:off x="10374313" y="6356350"/>
            <a:ext cx="1817687" cy="198438"/>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US"/>
              <a:t>10 JANUARY 2020</a:t>
            </a:r>
            <a:endParaRPr/>
          </a:p>
        </p:txBody>
      </p:sp>
      <p:sp>
        <p:nvSpPr>
          <p:cNvPr id="1250" name="Google Shape;1250;p104"/>
          <p:cNvSpPr txBox="1"/>
          <p:nvPr>
            <p:ph idx="4294967295" type="ftr"/>
          </p:nvPr>
        </p:nvSpPr>
        <p:spPr>
          <a:xfrm>
            <a:off x="9396413" y="6356350"/>
            <a:ext cx="2795587" cy="198438"/>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US"/>
              <a:t>Disciplined Agile</a:t>
            </a:r>
            <a:endParaRPr/>
          </a:p>
        </p:txBody>
      </p:sp>
      <p:pic>
        <p:nvPicPr>
          <p:cNvPr id="1251" name="Google Shape;1251;p104"/>
          <p:cNvPicPr preferRelativeResize="0"/>
          <p:nvPr/>
        </p:nvPicPr>
        <p:blipFill rotWithShape="1">
          <a:blip r:embed="rId3">
            <a:alphaModFix/>
          </a:blip>
          <a:srcRect b="0" l="0" r="0" t="0"/>
          <a:stretch/>
        </p:blipFill>
        <p:spPr>
          <a:xfrm>
            <a:off x="9005455" y="3307725"/>
            <a:ext cx="2736272" cy="276289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6" name="Shape 1256"/>
        <p:cNvGrpSpPr/>
        <p:nvPr/>
      </p:nvGrpSpPr>
      <p:grpSpPr>
        <a:xfrm>
          <a:off x="0" y="0"/>
          <a:ext cx="0" cy="0"/>
          <a:chOff x="0" y="0"/>
          <a:chExt cx="0" cy="0"/>
        </a:xfrm>
      </p:grpSpPr>
      <p:sp>
        <p:nvSpPr>
          <p:cNvPr id="1257" name="Google Shape;1257;p105"/>
          <p:cNvSpPr txBox="1"/>
          <p:nvPr>
            <p:ph idx="12" type="sldNum"/>
          </p:nvPr>
        </p:nvSpPr>
        <p:spPr>
          <a:xfrm>
            <a:off x="11465859" y="6356350"/>
            <a:ext cx="407100" cy="1989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
        <p:nvSpPr>
          <p:cNvPr id="1258" name="Google Shape;1258;p105"/>
          <p:cNvSpPr txBox="1"/>
          <p:nvPr>
            <p:ph idx="4294967295" type="dt"/>
          </p:nvPr>
        </p:nvSpPr>
        <p:spPr>
          <a:xfrm>
            <a:off x="10374313" y="6356350"/>
            <a:ext cx="1817700" cy="1983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US"/>
              <a:t>10 JANUARY 2020</a:t>
            </a:r>
            <a:endParaRPr/>
          </a:p>
        </p:txBody>
      </p:sp>
      <p:sp>
        <p:nvSpPr>
          <p:cNvPr id="1259" name="Google Shape;1259;p105"/>
          <p:cNvSpPr txBox="1"/>
          <p:nvPr>
            <p:ph idx="4294967295" type="ftr"/>
          </p:nvPr>
        </p:nvSpPr>
        <p:spPr>
          <a:xfrm>
            <a:off x="9396413" y="6356350"/>
            <a:ext cx="2795700" cy="1983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US"/>
              <a:t>Disciplined Agile</a:t>
            </a:r>
            <a:endParaRPr/>
          </a:p>
        </p:txBody>
      </p:sp>
      <p:pic>
        <p:nvPicPr>
          <p:cNvPr id="1260" name="Google Shape;1260;p105"/>
          <p:cNvPicPr preferRelativeResize="0"/>
          <p:nvPr/>
        </p:nvPicPr>
        <p:blipFill>
          <a:blip r:embed="rId3">
            <a:alphaModFix/>
          </a:blip>
          <a:stretch>
            <a:fillRect/>
          </a:stretch>
        </p:blipFill>
        <p:spPr>
          <a:xfrm>
            <a:off x="-50950" y="0"/>
            <a:ext cx="11490064" cy="68579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6" name="Shape 786"/>
        <p:cNvGrpSpPr/>
        <p:nvPr/>
      </p:nvGrpSpPr>
      <p:grpSpPr>
        <a:xfrm>
          <a:off x="0" y="0"/>
          <a:ext cx="0" cy="0"/>
          <a:chOff x="0" y="0"/>
          <a:chExt cx="0" cy="0"/>
        </a:xfrm>
      </p:grpSpPr>
      <p:sp>
        <p:nvSpPr>
          <p:cNvPr id="787" name="Google Shape;787;p79"/>
          <p:cNvSpPr txBox="1"/>
          <p:nvPr>
            <p:ph idx="1" type="body"/>
          </p:nvPr>
        </p:nvSpPr>
        <p:spPr>
          <a:xfrm>
            <a:off x="8947150" y="0"/>
            <a:ext cx="3240000" cy="6858000"/>
          </a:xfrm>
          <a:prstGeom prst="rect">
            <a:avLst/>
          </a:prstGeom>
          <a:solidFill>
            <a:srgbClr val="FF610D"/>
          </a:solidFill>
          <a:ln>
            <a:noFill/>
          </a:ln>
        </p:spPr>
        <p:txBody>
          <a:bodyPr anchorCtr="0" anchor="t" bIns="0" lIns="457200" spcFirstLastPara="1" rIns="274300" wrap="square" tIns="1188700">
            <a:noAutofit/>
          </a:bodyPr>
          <a:lstStyle/>
          <a:p>
            <a:pPr indent="0" lvl="4" marL="0" rtl="0" algn="l">
              <a:lnSpc>
                <a:spcPct val="90000"/>
              </a:lnSpc>
              <a:spcBef>
                <a:spcPts val="500"/>
              </a:spcBef>
              <a:spcAft>
                <a:spcPts val="0"/>
              </a:spcAft>
              <a:buSzPts val="960"/>
              <a:buNone/>
            </a:pPr>
            <a:r>
              <a:rPr b="1" lang="en-US" sz="6000"/>
              <a:t>Agile?</a:t>
            </a:r>
            <a:endParaRPr/>
          </a:p>
        </p:txBody>
      </p:sp>
      <p:sp>
        <p:nvSpPr>
          <p:cNvPr id="788" name="Google Shape;788;p79"/>
          <p:cNvSpPr txBox="1"/>
          <p:nvPr>
            <p:ph idx="10" type="dt"/>
          </p:nvPr>
        </p:nvSpPr>
        <p:spPr>
          <a:xfrm>
            <a:off x="9078912" y="6356350"/>
            <a:ext cx="1817700" cy="1989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US"/>
              <a:t>17 SEPTEMBER 2019</a:t>
            </a:r>
            <a:endParaRPr/>
          </a:p>
        </p:txBody>
      </p:sp>
      <p:sp>
        <p:nvSpPr>
          <p:cNvPr id="789" name="Google Shape;789;p79"/>
          <p:cNvSpPr txBox="1"/>
          <p:nvPr>
            <p:ph idx="12" type="sldNum"/>
          </p:nvPr>
        </p:nvSpPr>
        <p:spPr>
          <a:xfrm>
            <a:off x="11465859" y="6356350"/>
            <a:ext cx="407100" cy="1989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pic>
        <p:nvPicPr>
          <p:cNvPr id="790" name="Google Shape;790;p79"/>
          <p:cNvPicPr preferRelativeResize="0"/>
          <p:nvPr/>
        </p:nvPicPr>
        <p:blipFill>
          <a:blip r:embed="rId3">
            <a:alphaModFix/>
          </a:blip>
          <a:stretch>
            <a:fillRect/>
          </a:stretch>
        </p:blipFill>
        <p:spPr>
          <a:xfrm>
            <a:off x="152400" y="181075"/>
            <a:ext cx="5232925" cy="3381951"/>
          </a:xfrm>
          <a:prstGeom prst="rect">
            <a:avLst/>
          </a:prstGeom>
          <a:noFill/>
          <a:ln>
            <a:noFill/>
          </a:ln>
        </p:spPr>
      </p:pic>
      <p:pic>
        <p:nvPicPr>
          <p:cNvPr id="791" name="Google Shape;791;p79"/>
          <p:cNvPicPr preferRelativeResize="0"/>
          <p:nvPr/>
        </p:nvPicPr>
        <p:blipFill>
          <a:blip r:embed="rId4">
            <a:alphaModFix/>
          </a:blip>
          <a:stretch>
            <a:fillRect/>
          </a:stretch>
        </p:blipFill>
        <p:spPr>
          <a:xfrm>
            <a:off x="4803070" y="3727101"/>
            <a:ext cx="3948130" cy="2957299"/>
          </a:xfrm>
          <a:prstGeom prst="rect">
            <a:avLst/>
          </a:prstGeom>
          <a:noFill/>
          <a:ln>
            <a:noFill/>
          </a:ln>
        </p:spPr>
      </p:pic>
      <p:pic>
        <p:nvPicPr>
          <p:cNvPr id="792" name="Google Shape;792;p79"/>
          <p:cNvPicPr preferRelativeResize="0"/>
          <p:nvPr/>
        </p:nvPicPr>
        <p:blipFill>
          <a:blip r:embed="rId5">
            <a:alphaModFix/>
          </a:blip>
          <a:stretch>
            <a:fillRect/>
          </a:stretch>
        </p:blipFill>
        <p:spPr>
          <a:xfrm>
            <a:off x="152400" y="3728103"/>
            <a:ext cx="4443995" cy="295729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5" name="Shape 1265"/>
        <p:cNvGrpSpPr/>
        <p:nvPr/>
      </p:nvGrpSpPr>
      <p:grpSpPr>
        <a:xfrm>
          <a:off x="0" y="0"/>
          <a:ext cx="0" cy="0"/>
          <a:chOff x="0" y="0"/>
          <a:chExt cx="0" cy="0"/>
        </a:xfrm>
      </p:grpSpPr>
      <p:sp>
        <p:nvSpPr>
          <p:cNvPr id="1266" name="Google Shape;1266;p106"/>
          <p:cNvSpPr txBox="1"/>
          <p:nvPr>
            <p:ph type="ctrTitle"/>
          </p:nvPr>
        </p:nvSpPr>
        <p:spPr>
          <a:xfrm>
            <a:off x="329184" y="3236976"/>
            <a:ext cx="4842891" cy="961962"/>
          </a:xfrm>
          <a:prstGeom prst="rect">
            <a:avLst/>
          </a:prstGeom>
          <a:noFill/>
          <a:ln>
            <a:noFill/>
          </a:ln>
        </p:spPr>
        <p:txBody>
          <a:bodyPr anchorCtr="0" anchor="t" bIns="0" lIns="0" spcFirstLastPara="1" rIns="0" wrap="square" tIns="0">
            <a:noAutofit/>
          </a:bodyPr>
          <a:lstStyle/>
          <a:p>
            <a:pPr indent="0" lvl="0" marL="0" rtl="0" algn="l">
              <a:lnSpc>
                <a:spcPct val="104166"/>
              </a:lnSpc>
              <a:spcBef>
                <a:spcPts val="0"/>
              </a:spcBef>
              <a:spcAft>
                <a:spcPts val="0"/>
              </a:spcAft>
              <a:buClr>
                <a:schemeClr val="lt1"/>
              </a:buClr>
              <a:buSzPts val="4800"/>
              <a:buFont typeface="Arial"/>
              <a:buNone/>
            </a:pPr>
            <a:r>
              <a:rPr lang="en-US"/>
              <a:t>THANK YOU</a:t>
            </a:r>
            <a:endParaRPr/>
          </a:p>
        </p:txBody>
      </p:sp>
      <p:sp>
        <p:nvSpPr>
          <p:cNvPr id="1267" name="Google Shape;1267;p106"/>
          <p:cNvSpPr txBox="1"/>
          <p:nvPr/>
        </p:nvSpPr>
        <p:spPr>
          <a:xfrm>
            <a:off x="329184" y="4834399"/>
            <a:ext cx="4740300" cy="10128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lt1"/>
              </a:buClr>
              <a:buSzPts val="1400"/>
              <a:buFont typeface="Arial"/>
              <a:buNone/>
            </a:pPr>
            <a:r>
              <a:rPr lang="en-US">
                <a:solidFill>
                  <a:schemeClr val="lt1"/>
                </a:solidFill>
              </a:rPr>
              <a:t>Klas Skogmar</a:t>
            </a:r>
            <a:endParaRPr/>
          </a:p>
          <a:p>
            <a:pPr indent="0" lvl="0" marL="0" marR="0" rtl="0" algn="l">
              <a:lnSpc>
                <a:spcPct val="90000"/>
              </a:lnSpc>
              <a:spcBef>
                <a:spcPts val="0"/>
              </a:spcBef>
              <a:spcAft>
                <a:spcPts val="0"/>
              </a:spcAft>
              <a:buClr>
                <a:schemeClr val="lt1"/>
              </a:buClr>
              <a:buSzPts val="1400"/>
              <a:buFont typeface="Arial"/>
              <a:buNone/>
            </a:pPr>
            <a:r>
              <a:rPr lang="en-US">
                <a:solidFill>
                  <a:schemeClr val="lt1"/>
                </a:solidFill>
              </a:rPr>
              <a:t>DA Champion, PMI Sweden Chapter</a:t>
            </a:r>
            <a:endParaRPr/>
          </a:p>
          <a:p>
            <a:pPr indent="0" lvl="1" marL="12700" marR="0" rtl="0" algn="l">
              <a:lnSpc>
                <a:spcPct val="90000"/>
              </a:lnSpc>
              <a:spcBef>
                <a:spcPts val="500"/>
              </a:spcBef>
              <a:spcAft>
                <a:spcPts val="0"/>
              </a:spcAft>
              <a:buClr>
                <a:srgbClr val="FF610D"/>
              </a:buClr>
              <a:buSzPts val="840"/>
              <a:buFont typeface="Arial"/>
              <a:buNone/>
            </a:pPr>
            <a:r>
              <a:rPr lang="en-US">
                <a:solidFill>
                  <a:schemeClr val="lt1"/>
                </a:solidFill>
              </a:rPr>
              <a:t>klas.skogmar@pmi-se.org</a:t>
            </a:r>
            <a:endParaRPr b="0" i="0" sz="1400" u="none" cap="none" strike="noStrike">
              <a:solidFill>
                <a:schemeClr val="lt1"/>
              </a:solidFill>
              <a:latin typeface="Arial"/>
              <a:ea typeface="Arial"/>
              <a:cs typeface="Arial"/>
              <a:sym typeface="Arial"/>
            </a:endParaRPr>
          </a:p>
          <a:p>
            <a:pPr indent="0" lvl="1" marL="12700" marR="0" rtl="0" algn="l">
              <a:lnSpc>
                <a:spcPct val="90000"/>
              </a:lnSpc>
              <a:spcBef>
                <a:spcPts val="500"/>
              </a:spcBef>
              <a:spcAft>
                <a:spcPts val="0"/>
              </a:spcAft>
              <a:buClr>
                <a:srgbClr val="FF610D"/>
              </a:buClr>
              <a:buSzPts val="84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272" name="Shape 1272"/>
        <p:cNvGrpSpPr/>
        <p:nvPr/>
      </p:nvGrpSpPr>
      <p:grpSpPr>
        <a:xfrm>
          <a:off x="0" y="0"/>
          <a:ext cx="0" cy="0"/>
          <a:chOff x="0" y="0"/>
          <a:chExt cx="0" cy="0"/>
        </a:xfrm>
      </p:grpSpPr>
      <p:pic>
        <p:nvPicPr>
          <p:cNvPr id="1273" name="Google Shape;1273;p107"/>
          <p:cNvPicPr preferRelativeResize="0"/>
          <p:nvPr/>
        </p:nvPicPr>
        <p:blipFill rotWithShape="1">
          <a:blip r:embed="rId3">
            <a:alphaModFix/>
          </a:blip>
          <a:srcRect b="0" l="0" r="0" t="0"/>
          <a:stretch/>
        </p:blipFill>
        <p:spPr>
          <a:xfrm>
            <a:off x="84823" y="112488"/>
            <a:ext cx="12022354" cy="6633023"/>
          </a:xfrm>
          <a:prstGeom prst="rect">
            <a:avLst/>
          </a:prstGeom>
          <a:noFill/>
          <a:ln>
            <a:noFill/>
          </a:ln>
        </p:spPr>
      </p:pic>
      <p:sp>
        <p:nvSpPr>
          <p:cNvPr id="1274" name="Google Shape;1274;p107"/>
          <p:cNvSpPr txBox="1"/>
          <p:nvPr>
            <p:ph type="title"/>
          </p:nvPr>
        </p:nvSpPr>
        <p:spPr>
          <a:xfrm>
            <a:off x="314325" y="302839"/>
            <a:ext cx="11558588" cy="378198"/>
          </a:xfrm>
          <a:prstGeom prst="rect">
            <a:avLst/>
          </a:prstGeom>
          <a:noFill/>
          <a:ln>
            <a:noFill/>
          </a:ln>
        </p:spPr>
        <p:txBody>
          <a:bodyPr anchorCtr="0" anchor="ctr" bIns="0" lIns="0" spcFirstLastPara="1" rIns="0" wrap="square" tIns="0">
            <a:noAutofit/>
          </a:bodyPr>
          <a:lstStyle/>
          <a:p>
            <a:pPr indent="0" lvl="0" marL="0" rtl="0" algn="r">
              <a:lnSpc>
                <a:spcPct val="90000"/>
              </a:lnSpc>
              <a:spcBef>
                <a:spcPts val="0"/>
              </a:spcBef>
              <a:spcAft>
                <a:spcPts val="0"/>
              </a:spcAft>
              <a:buClr>
                <a:schemeClr val="dk1"/>
              </a:buClr>
              <a:buSzPts val="2800"/>
              <a:buFont typeface="Arial"/>
              <a:buNone/>
            </a:pPr>
            <a:r>
              <a:rPr lang="en-US"/>
              <a:t>DA- FLEX:  The Value Stream of the Effective Organization</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279" name="Shape 1279"/>
        <p:cNvGrpSpPr/>
        <p:nvPr/>
      </p:nvGrpSpPr>
      <p:grpSpPr>
        <a:xfrm>
          <a:off x="0" y="0"/>
          <a:ext cx="0" cy="0"/>
          <a:chOff x="0" y="0"/>
          <a:chExt cx="0" cy="0"/>
        </a:xfrm>
      </p:grpSpPr>
      <p:sp>
        <p:nvSpPr>
          <p:cNvPr id="1280" name="Google Shape;1280;p108"/>
          <p:cNvSpPr txBox="1"/>
          <p:nvPr>
            <p:ph type="title"/>
          </p:nvPr>
        </p:nvSpPr>
        <p:spPr>
          <a:xfrm>
            <a:off x="314325" y="302839"/>
            <a:ext cx="11558588" cy="378198"/>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3200"/>
              <a:buFont typeface="Arial"/>
              <a:buNone/>
            </a:pPr>
            <a:r>
              <a:rPr lang="en-US" sz="3200"/>
              <a:t>PRACTICES</a:t>
            </a:r>
            <a:endParaRPr/>
          </a:p>
        </p:txBody>
      </p:sp>
      <p:sp>
        <p:nvSpPr>
          <p:cNvPr id="1281" name="Google Shape;1281;p108"/>
          <p:cNvSpPr txBox="1"/>
          <p:nvPr>
            <p:ph idx="1" type="body"/>
          </p:nvPr>
        </p:nvSpPr>
        <p:spPr>
          <a:xfrm>
            <a:off x="914402" y="1524000"/>
            <a:ext cx="6187439" cy="4267200"/>
          </a:xfrm>
          <a:prstGeom prst="rect">
            <a:avLst/>
          </a:prstGeom>
          <a:noFill/>
          <a:ln>
            <a:noFill/>
          </a:ln>
        </p:spPr>
        <p:txBody>
          <a:bodyPr anchorCtr="0" anchor="t" bIns="0" lIns="0" spcFirstLastPara="1" rIns="0" wrap="square" tIns="0">
            <a:noAutofit/>
          </a:bodyPr>
          <a:lstStyle/>
          <a:p>
            <a:pPr indent="-342891" lvl="0" marL="342891" rtl="0" algn="l">
              <a:lnSpc>
                <a:spcPct val="125000"/>
              </a:lnSpc>
              <a:spcBef>
                <a:spcPts val="0"/>
              </a:spcBef>
              <a:spcAft>
                <a:spcPts val="0"/>
              </a:spcAft>
              <a:buClr>
                <a:schemeClr val="dk1"/>
              </a:buClr>
              <a:buSzPts val="2400"/>
              <a:buFont typeface="Arial"/>
              <a:buChar char="•"/>
            </a:pPr>
            <a:r>
              <a:rPr lang="en-US"/>
              <a:t>Success doesn’t come from adopting a prescriptive framework or methodology such as Scrum or SAFe, </a:t>
            </a:r>
            <a:r>
              <a:rPr i="1" lang="en-US"/>
              <a:t>although it may be a good start!</a:t>
            </a:r>
            <a:endParaRPr/>
          </a:p>
          <a:p>
            <a:pPr indent="-342891" lvl="0" marL="342891" rtl="0" algn="l">
              <a:lnSpc>
                <a:spcPct val="125000"/>
              </a:lnSpc>
              <a:spcBef>
                <a:spcPts val="2400"/>
              </a:spcBef>
              <a:spcAft>
                <a:spcPts val="0"/>
              </a:spcAft>
              <a:buClr>
                <a:schemeClr val="dk1"/>
              </a:buClr>
              <a:buSzPts val="2400"/>
              <a:buFont typeface="Arial"/>
              <a:buChar char="•"/>
            </a:pPr>
            <a:r>
              <a:rPr lang="en-US"/>
              <a:t>For true business agility, we need to “Choose our agile way of working (WoW)”, bespoke agile, optimizing for our unique situations</a:t>
            </a:r>
            <a:endParaRPr/>
          </a:p>
        </p:txBody>
      </p:sp>
      <p:sp>
        <p:nvSpPr>
          <p:cNvPr id="1282" name="Google Shape;1282;p108"/>
          <p:cNvSpPr txBox="1"/>
          <p:nvPr>
            <p:ph idx="12" type="sldNum"/>
          </p:nvPr>
        </p:nvSpPr>
        <p:spPr>
          <a:xfrm>
            <a:off x="6806482" y="4842253"/>
            <a:ext cx="2057400" cy="274637"/>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050" u="none" cap="none" strike="noStrike">
                <a:solidFill>
                  <a:schemeClr val="lt1"/>
                </a:solidFill>
                <a:latin typeface="Arial"/>
                <a:ea typeface="Arial"/>
                <a:cs typeface="Arial"/>
                <a:sym typeface="Arial"/>
              </a:rPr>
              <a:t>‹#›</a:t>
            </a:fld>
            <a:endParaRPr b="0" i="0" sz="1050" u="none" cap="none" strike="noStrike">
              <a:solidFill>
                <a:schemeClr val="lt1"/>
              </a:solidFill>
              <a:latin typeface="Arial"/>
              <a:ea typeface="Arial"/>
              <a:cs typeface="Arial"/>
              <a:sym typeface="Arial"/>
            </a:endParaRPr>
          </a:p>
        </p:txBody>
      </p:sp>
      <p:pic>
        <p:nvPicPr>
          <p:cNvPr descr="A close up of text on a black background&#10;&#10;Description automatically generated" id="1283" name="Google Shape;1283;p108"/>
          <p:cNvPicPr preferRelativeResize="0"/>
          <p:nvPr/>
        </p:nvPicPr>
        <p:blipFill rotWithShape="1">
          <a:blip r:embed="rId3">
            <a:alphaModFix/>
          </a:blip>
          <a:srcRect b="0" l="0" r="0" t="0"/>
          <a:stretch/>
        </p:blipFill>
        <p:spPr>
          <a:xfrm>
            <a:off x="8088043" y="1273147"/>
            <a:ext cx="3265759" cy="4773032"/>
          </a:xfrm>
          <a:prstGeom prst="rect">
            <a:avLst/>
          </a:prstGeom>
          <a:noFill/>
          <a:ln cap="flat" cmpd="sng" w="12700">
            <a:solidFill>
              <a:schemeClr val="dk1"/>
            </a:solidFill>
            <a:prstDash val="solid"/>
            <a:round/>
            <a:headEnd len="sm" w="sm" type="none"/>
            <a:tailEnd len="sm" w="sm" type="none"/>
          </a:ln>
          <a:effectLst>
            <a:outerShdw blurRad="190500" rotWithShape="0" algn="tl">
              <a:srgbClr val="000000">
                <a:alpha val="69803"/>
              </a:srgbClr>
            </a:outerShdw>
          </a:effectLst>
        </p:spPr>
      </p:pic>
      <p:sp>
        <p:nvSpPr>
          <p:cNvPr id="1284" name="Google Shape;1284;p108"/>
          <p:cNvSpPr txBox="1"/>
          <p:nvPr/>
        </p:nvSpPr>
        <p:spPr>
          <a:xfrm>
            <a:off x="9075309" y="6456338"/>
            <a:ext cx="2743200" cy="366183"/>
          </a:xfrm>
          <a:prstGeom prst="rect">
            <a:avLst/>
          </a:prstGeom>
          <a:noFill/>
          <a:ln>
            <a:noFill/>
          </a:ln>
        </p:spPr>
        <p:txBody>
          <a:bodyPr anchorCtr="0" anchor="ctr" bIns="60950" lIns="121900" spcFirstLastPara="1" rIns="121900" wrap="square" tIns="60950">
            <a:noAutofit/>
          </a:bodyPr>
          <a:lstStyle/>
          <a:p>
            <a:pPr indent="0" lvl="0" marL="0" marR="0" rtl="0" algn="r">
              <a:spcBef>
                <a:spcPts val="0"/>
              </a:spcBef>
              <a:spcAft>
                <a:spcPts val="0"/>
              </a:spcAft>
              <a:buNone/>
            </a:pPr>
            <a:fld id="{00000000-1234-1234-1234-123412341234}" type="slidenum">
              <a:rPr b="0" i="0" lang="en-US" sz="1400" u="none" cap="none" strike="noStrike">
                <a:solidFill>
                  <a:schemeClr val="lt1"/>
                </a:solidFill>
                <a:latin typeface="Arial"/>
                <a:ea typeface="Arial"/>
                <a:cs typeface="Arial"/>
                <a:sym typeface="Arial"/>
              </a:rPr>
              <a:t>‹#›</a:t>
            </a:fld>
            <a:endParaRPr b="0" i="0" sz="1400" u="none" cap="none" strike="noStrike">
              <a:solidFill>
                <a:schemeClr val="lt1"/>
              </a:solidFill>
              <a:latin typeface="Arial"/>
              <a:ea typeface="Arial"/>
              <a:cs typeface="Arial"/>
              <a:sym typeface="Arial"/>
            </a:endParaRPr>
          </a:p>
        </p:txBody>
      </p:sp>
      <p:sp>
        <p:nvSpPr>
          <p:cNvPr id="1285" name="Google Shape;1285;p108"/>
          <p:cNvSpPr txBox="1"/>
          <p:nvPr/>
        </p:nvSpPr>
        <p:spPr>
          <a:xfrm>
            <a:off x="1657500" y="6014002"/>
            <a:ext cx="5730543" cy="33855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600" u="none" cap="none" strike="noStrike">
                <a:solidFill>
                  <a:schemeClr val="dk1"/>
                </a:solidFill>
                <a:latin typeface="Arial"/>
                <a:ea typeface="Arial"/>
                <a:cs typeface="Arial"/>
                <a:sym typeface="Arial"/>
              </a:rPr>
              <a:t>Choose Your Wow! is DA’s BOK for Disciplined Agile Delivery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81">
                                            <p:txEl>
                                              <p:pRg end="0" st="0"/>
                                            </p:txEl>
                                          </p:spTgt>
                                        </p:tgtEl>
                                        <p:attrNameLst>
                                          <p:attrName>style.visibility</p:attrName>
                                        </p:attrNameLst>
                                      </p:cBhvr>
                                      <p:to>
                                        <p:strVal val="visible"/>
                                      </p:to>
                                    </p:set>
                                    <p:anim calcmode="lin" valueType="num">
                                      <p:cBhvr additive="base">
                                        <p:cTn dur="500"/>
                                        <p:tgtEl>
                                          <p:spTgt spid="1281">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81">
                                            <p:txEl>
                                              <p:pRg end="1" st="1"/>
                                            </p:txEl>
                                          </p:spTgt>
                                        </p:tgtEl>
                                        <p:attrNameLst>
                                          <p:attrName>style.visibility</p:attrName>
                                        </p:attrNameLst>
                                      </p:cBhvr>
                                      <p:to>
                                        <p:strVal val="visible"/>
                                      </p:to>
                                    </p:set>
                                    <p:anim calcmode="lin" valueType="num">
                                      <p:cBhvr additive="base">
                                        <p:cTn dur="500"/>
                                        <p:tgtEl>
                                          <p:spTgt spid="1281">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290" name="Shape 1290"/>
        <p:cNvGrpSpPr/>
        <p:nvPr/>
      </p:nvGrpSpPr>
      <p:grpSpPr>
        <a:xfrm>
          <a:off x="0" y="0"/>
          <a:ext cx="0" cy="0"/>
          <a:chOff x="0" y="0"/>
          <a:chExt cx="0" cy="0"/>
        </a:xfrm>
      </p:grpSpPr>
      <p:sp>
        <p:nvSpPr>
          <p:cNvPr id="1291" name="Google Shape;1291;p109"/>
          <p:cNvSpPr txBox="1"/>
          <p:nvPr>
            <p:ph type="title"/>
          </p:nvPr>
        </p:nvSpPr>
        <p:spPr>
          <a:xfrm>
            <a:off x="8213826" y="4890875"/>
            <a:ext cx="3660600" cy="1144800"/>
          </a:xfrm>
          <a:prstGeom prst="rect">
            <a:avLst/>
          </a:prstGeom>
          <a:noFill/>
          <a:ln>
            <a:noFill/>
          </a:ln>
        </p:spPr>
        <p:txBody>
          <a:bodyPr anchorCtr="0" anchor="ctr" bIns="0" lIns="0" spcFirstLastPara="1" rIns="0" wrap="square" tIns="0">
            <a:noAutofit/>
          </a:bodyPr>
          <a:lstStyle/>
          <a:p>
            <a:pPr indent="0" lvl="0" marL="0" rtl="0" algn="r">
              <a:lnSpc>
                <a:spcPct val="90000"/>
              </a:lnSpc>
              <a:spcBef>
                <a:spcPts val="0"/>
              </a:spcBef>
              <a:spcAft>
                <a:spcPts val="0"/>
              </a:spcAft>
              <a:buClr>
                <a:schemeClr val="dk1"/>
              </a:buClr>
              <a:buSzPts val="3600"/>
              <a:buFont typeface="Arial"/>
              <a:buNone/>
            </a:pPr>
            <a:r>
              <a:rPr lang="en-US" sz="3600"/>
              <a:t>Guided Continuous</a:t>
            </a:r>
            <a:br>
              <a:rPr lang="en-US" sz="3600"/>
            </a:br>
            <a:r>
              <a:rPr lang="en-US" sz="3600"/>
              <a:t>Improvement (GCI)</a:t>
            </a:r>
            <a:endParaRPr/>
          </a:p>
        </p:txBody>
      </p:sp>
      <p:grpSp>
        <p:nvGrpSpPr>
          <p:cNvPr id="1292" name="Google Shape;1292;p109"/>
          <p:cNvGrpSpPr/>
          <p:nvPr/>
        </p:nvGrpSpPr>
        <p:grpSpPr>
          <a:xfrm>
            <a:off x="3237424" y="338109"/>
            <a:ext cx="5214822" cy="6023535"/>
            <a:chOff x="4032731" y="216022"/>
            <a:chExt cx="5214822" cy="6119329"/>
          </a:xfrm>
        </p:grpSpPr>
        <p:sp>
          <p:nvSpPr>
            <p:cNvPr id="1293" name="Google Shape;1293;p109"/>
            <p:cNvSpPr/>
            <p:nvPr/>
          </p:nvSpPr>
          <p:spPr>
            <a:xfrm>
              <a:off x="5781431" y="216022"/>
              <a:ext cx="2155092" cy="668215"/>
            </a:xfrm>
            <a:prstGeom prst="roundRect">
              <a:avLst>
                <a:gd fmla="val 16667" name="adj"/>
              </a:avLst>
            </a:prstGeom>
            <a:solidFill>
              <a:schemeClr val="accent6"/>
            </a:solidFill>
            <a:ln cap="flat" cmpd="sng" w="1270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Arial"/>
                  <a:ea typeface="Arial"/>
                  <a:cs typeface="Arial"/>
                  <a:sym typeface="Arial"/>
                </a:rPr>
                <a:t>Identify Problem</a:t>
              </a:r>
              <a:endParaRPr>
                <a:solidFill>
                  <a:schemeClr val="lt1"/>
                </a:solidFill>
              </a:endParaRPr>
            </a:p>
          </p:txBody>
        </p:sp>
        <p:grpSp>
          <p:nvGrpSpPr>
            <p:cNvPr id="1294" name="Google Shape;1294;p109"/>
            <p:cNvGrpSpPr/>
            <p:nvPr/>
          </p:nvGrpSpPr>
          <p:grpSpPr>
            <a:xfrm>
              <a:off x="5781431" y="884237"/>
              <a:ext cx="2155092" cy="1109044"/>
              <a:chOff x="5781431" y="884237"/>
              <a:chExt cx="2155092" cy="1109044"/>
            </a:xfrm>
          </p:grpSpPr>
          <p:sp>
            <p:nvSpPr>
              <p:cNvPr id="1295" name="Google Shape;1295;p109"/>
              <p:cNvSpPr/>
              <p:nvPr/>
            </p:nvSpPr>
            <p:spPr>
              <a:xfrm>
                <a:off x="5781431" y="1325066"/>
                <a:ext cx="2155092" cy="668215"/>
              </a:xfrm>
              <a:prstGeom prst="roundRect">
                <a:avLst>
                  <a:gd fmla="val 16667" name="adj"/>
                </a:avLst>
              </a:prstGeom>
              <a:solidFill>
                <a:schemeClr val="accent6"/>
              </a:solidFill>
              <a:ln cap="flat" cmpd="sng" w="1270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Arial"/>
                    <a:ea typeface="Arial"/>
                    <a:cs typeface="Arial"/>
                    <a:sym typeface="Arial"/>
                  </a:rPr>
                  <a:t>Identify Potential Solution(s)</a:t>
                </a:r>
                <a:endParaRPr>
                  <a:solidFill>
                    <a:schemeClr val="lt1"/>
                  </a:solidFill>
                </a:endParaRPr>
              </a:p>
            </p:txBody>
          </p:sp>
          <p:cxnSp>
            <p:nvCxnSpPr>
              <p:cNvPr id="1296" name="Google Shape;1296;p109"/>
              <p:cNvCxnSpPr>
                <a:stCxn id="1293" idx="2"/>
                <a:endCxn id="1295" idx="0"/>
              </p:cNvCxnSpPr>
              <p:nvPr/>
            </p:nvCxnSpPr>
            <p:spPr>
              <a:xfrm>
                <a:off x="6858977" y="884237"/>
                <a:ext cx="0" cy="440700"/>
              </a:xfrm>
              <a:prstGeom prst="straightConnector1">
                <a:avLst/>
              </a:prstGeom>
              <a:noFill/>
              <a:ln cap="flat" cmpd="sng" w="25400">
                <a:solidFill>
                  <a:srgbClr val="666666"/>
                </a:solidFill>
                <a:prstDash val="solid"/>
                <a:miter lim="800000"/>
                <a:headEnd len="sm" w="sm" type="none"/>
                <a:tailEnd len="lg" w="lg" type="stealth"/>
              </a:ln>
            </p:spPr>
          </p:cxnSp>
        </p:grpSp>
        <p:grpSp>
          <p:nvGrpSpPr>
            <p:cNvPr id="1297" name="Google Shape;1297;p109"/>
            <p:cNvGrpSpPr/>
            <p:nvPr/>
          </p:nvGrpSpPr>
          <p:grpSpPr>
            <a:xfrm>
              <a:off x="5781431" y="1993281"/>
              <a:ext cx="2155092" cy="1078165"/>
              <a:chOff x="5781431" y="1993281"/>
              <a:chExt cx="2155092" cy="1078165"/>
            </a:xfrm>
          </p:grpSpPr>
          <p:sp>
            <p:nvSpPr>
              <p:cNvPr id="1298" name="Google Shape;1298;p109"/>
              <p:cNvSpPr/>
              <p:nvPr/>
            </p:nvSpPr>
            <p:spPr>
              <a:xfrm>
                <a:off x="5781431" y="2403231"/>
                <a:ext cx="2155092" cy="668215"/>
              </a:xfrm>
              <a:prstGeom prst="roundRect">
                <a:avLst>
                  <a:gd fmla="val 16667" name="adj"/>
                </a:avLst>
              </a:prstGeom>
              <a:solidFill>
                <a:schemeClr val="accent6"/>
              </a:solidFill>
              <a:ln cap="flat" cmpd="sng" w="1270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Arial"/>
                    <a:ea typeface="Arial"/>
                    <a:cs typeface="Arial"/>
                    <a:sym typeface="Arial"/>
                  </a:rPr>
                  <a:t>Try the Solution(s)</a:t>
                </a:r>
                <a:endParaRPr>
                  <a:solidFill>
                    <a:schemeClr val="lt1"/>
                  </a:solidFill>
                </a:endParaRPr>
              </a:p>
            </p:txBody>
          </p:sp>
          <p:cxnSp>
            <p:nvCxnSpPr>
              <p:cNvPr id="1299" name="Google Shape;1299;p109"/>
              <p:cNvCxnSpPr>
                <a:stCxn id="1295" idx="2"/>
                <a:endCxn id="1298" idx="0"/>
              </p:cNvCxnSpPr>
              <p:nvPr/>
            </p:nvCxnSpPr>
            <p:spPr>
              <a:xfrm>
                <a:off x="6858977" y="1993281"/>
                <a:ext cx="0" cy="409800"/>
              </a:xfrm>
              <a:prstGeom prst="straightConnector1">
                <a:avLst/>
              </a:prstGeom>
              <a:noFill/>
              <a:ln cap="flat" cmpd="sng" w="25400">
                <a:solidFill>
                  <a:srgbClr val="666666"/>
                </a:solidFill>
                <a:prstDash val="solid"/>
                <a:miter lim="800000"/>
                <a:headEnd len="sm" w="sm" type="none"/>
                <a:tailEnd len="lg" w="lg" type="stealth"/>
              </a:ln>
            </p:spPr>
          </p:cxnSp>
        </p:grpSp>
        <p:grpSp>
          <p:nvGrpSpPr>
            <p:cNvPr id="1300" name="Google Shape;1300;p109"/>
            <p:cNvGrpSpPr/>
            <p:nvPr/>
          </p:nvGrpSpPr>
          <p:grpSpPr>
            <a:xfrm>
              <a:off x="5781431" y="3071446"/>
              <a:ext cx="2155092" cy="1090246"/>
              <a:chOff x="5781431" y="3071446"/>
              <a:chExt cx="2155092" cy="1090246"/>
            </a:xfrm>
          </p:grpSpPr>
          <p:sp>
            <p:nvSpPr>
              <p:cNvPr id="1301" name="Google Shape;1301;p109"/>
              <p:cNvSpPr/>
              <p:nvPr/>
            </p:nvSpPr>
            <p:spPr>
              <a:xfrm>
                <a:off x="5781431" y="3493477"/>
                <a:ext cx="2155092" cy="668215"/>
              </a:xfrm>
              <a:prstGeom prst="roundRect">
                <a:avLst>
                  <a:gd fmla="val 16667" name="adj"/>
                </a:avLst>
              </a:prstGeom>
              <a:solidFill>
                <a:schemeClr val="accent6"/>
              </a:solidFill>
              <a:ln cap="flat" cmpd="sng" w="1270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Arial"/>
                    <a:ea typeface="Arial"/>
                    <a:cs typeface="Arial"/>
                    <a:sym typeface="Arial"/>
                  </a:rPr>
                  <a:t>Assess Effectiveness</a:t>
                </a:r>
                <a:endParaRPr>
                  <a:solidFill>
                    <a:schemeClr val="lt1"/>
                  </a:solidFill>
                </a:endParaRPr>
              </a:p>
            </p:txBody>
          </p:sp>
          <p:cxnSp>
            <p:nvCxnSpPr>
              <p:cNvPr id="1302" name="Google Shape;1302;p109"/>
              <p:cNvCxnSpPr>
                <a:stCxn id="1298" idx="2"/>
                <a:endCxn id="1301" idx="0"/>
              </p:cNvCxnSpPr>
              <p:nvPr/>
            </p:nvCxnSpPr>
            <p:spPr>
              <a:xfrm>
                <a:off x="6858977" y="3071446"/>
                <a:ext cx="0" cy="422100"/>
              </a:xfrm>
              <a:prstGeom prst="straightConnector1">
                <a:avLst/>
              </a:prstGeom>
              <a:noFill/>
              <a:ln cap="flat" cmpd="sng" w="25400">
                <a:solidFill>
                  <a:srgbClr val="666666"/>
                </a:solidFill>
                <a:prstDash val="solid"/>
                <a:miter lim="800000"/>
                <a:headEnd len="sm" w="sm" type="none"/>
                <a:tailEnd len="lg" w="lg" type="stealth"/>
              </a:ln>
            </p:spPr>
          </p:cxnSp>
        </p:grpSp>
        <p:grpSp>
          <p:nvGrpSpPr>
            <p:cNvPr id="1303" name="Google Shape;1303;p109"/>
            <p:cNvGrpSpPr/>
            <p:nvPr/>
          </p:nvGrpSpPr>
          <p:grpSpPr>
            <a:xfrm>
              <a:off x="4527061" y="4161692"/>
              <a:ext cx="4720492" cy="1125414"/>
              <a:chOff x="4527061" y="4161692"/>
              <a:chExt cx="4720492" cy="1125414"/>
            </a:xfrm>
          </p:grpSpPr>
          <p:sp>
            <p:nvSpPr>
              <p:cNvPr id="1304" name="Google Shape;1304;p109"/>
              <p:cNvSpPr/>
              <p:nvPr/>
            </p:nvSpPr>
            <p:spPr>
              <a:xfrm>
                <a:off x="4527061" y="4618891"/>
                <a:ext cx="2155092" cy="668215"/>
              </a:xfrm>
              <a:prstGeom prst="roundRect">
                <a:avLst>
                  <a:gd fmla="val 16667" name="adj"/>
                </a:avLst>
              </a:prstGeom>
              <a:solidFill>
                <a:srgbClr val="92D050"/>
              </a:solidFill>
              <a:ln cap="flat" cmpd="sng" w="1270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Arial"/>
                    <a:ea typeface="Arial"/>
                    <a:cs typeface="Arial"/>
                    <a:sym typeface="Arial"/>
                  </a:rPr>
                  <a:t>Adopt What Works</a:t>
                </a:r>
                <a:endParaRPr>
                  <a:solidFill>
                    <a:schemeClr val="lt1"/>
                  </a:solidFill>
                </a:endParaRPr>
              </a:p>
            </p:txBody>
          </p:sp>
          <p:sp>
            <p:nvSpPr>
              <p:cNvPr id="1305" name="Google Shape;1305;p109"/>
              <p:cNvSpPr/>
              <p:nvPr/>
            </p:nvSpPr>
            <p:spPr>
              <a:xfrm>
                <a:off x="7092461" y="4618891"/>
                <a:ext cx="2155092" cy="668215"/>
              </a:xfrm>
              <a:prstGeom prst="roundRect">
                <a:avLst>
                  <a:gd fmla="val 16667" name="adj"/>
                </a:avLst>
              </a:prstGeom>
              <a:solidFill>
                <a:srgbClr val="FF0000"/>
              </a:solidFill>
              <a:ln cap="flat" cmpd="sng" w="1270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Arial"/>
                    <a:ea typeface="Arial"/>
                    <a:cs typeface="Arial"/>
                    <a:sym typeface="Arial"/>
                  </a:rPr>
                  <a:t>Abandon What Doesn’t Work</a:t>
                </a:r>
                <a:endParaRPr>
                  <a:solidFill>
                    <a:schemeClr val="lt1"/>
                  </a:solidFill>
                </a:endParaRPr>
              </a:p>
            </p:txBody>
          </p:sp>
          <p:cxnSp>
            <p:nvCxnSpPr>
              <p:cNvPr id="1306" name="Google Shape;1306;p109"/>
              <p:cNvCxnSpPr>
                <a:stCxn id="1301" idx="2"/>
                <a:endCxn id="1304" idx="0"/>
              </p:cNvCxnSpPr>
              <p:nvPr/>
            </p:nvCxnSpPr>
            <p:spPr>
              <a:xfrm flipH="1">
                <a:off x="5604677" y="4161692"/>
                <a:ext cx="1254300" cy="457200"/>
              </a:xfrm>
              <a:prstGeom prst="straightConnector1">
                <a:avLst/>
              </a:prstGeom>
              <a:noFill/>
              <a:ln cap="flat" cmpd="sng" w="25400">
                <a:solidFill>
                  <a:srgbClr val="666666"/>
                </a:solidFill>
                <a:prstDash val="solid"/>
                <a:miter lim="800000"/>
                <a:headEnd len="sm" w="sm" type="none"/>
                <a:tailEnd len="lg" w="lg" type="stealth"/>
              </a:ln>
            </p:spPr>
          </p:cxnSp>
          <p:cxnSp>
            <p:nvCxnSpPr>
              <p:cNvPr id="1307" name="Google Shape;1307;p109"/>
              <p:cNvCxnSpPr>
                <a:stCxn id="1301" idx="2"/>
                <a:endCxn id="1305" idx="0"/>
              </p:cNvCxnSpPr>
              <p:nvPr/>
            </p:nvCxnSpPr>
            <p:spPr>
              <a:xfrm>
                <a:off x="6858977" y="4161692"/>
                <a:ext cx="1311000" cy="457200"/>
              </a:xfrm>
              <a:prstGeom prst="straightConnector1">
                <a:avLst/>
              </a:prstGeom>
              <a:noFill/>
              <a:ln cap="flat" cmpd="sng" w="25400">
                <a:solidFill>
                  <a:srgbClr val="666666"/>
                </a:solidFill>
                <a:prstDash val="solid"/>
                <a:miter lim="800000"/>
                <a:headEnd len="sm" w="sm" type="none"/>
                <a:tailEnd len="lg" w="lg" type="stealth"/>
              </a:ln>
            </p:spPr>
          </p:cxnSp>
        </p:grpSp>
        <p:grpSp>
          <p:nvGrpSpPr>
            <p:cNvPr id="1308" name="Google Shape;1308;p109"/>
            <p:cNvGrpSpPr/>
            <p:nvPr/>
          </p:nvGrpSpPr>
          <p:grpSpPr>
            <a:xfrm>
              <a:off x="5604607" y="5287106"/>
              <a:ext cx="2565400" cy="1048245"/>
              <a:chOff x="5604607" y="5287106"/>
              <a:chExt cx="2565400" cy="1048245"/>
            </a:xfrm>
          </p:grpSpPr>
          <p:sp>
            <p:nvSpPr>
              <p:cNvPr id="1309" name="Google Shape;1309;p109"/>
              <p:cNvSpPr/>
              <p:nvPr/>
            </p:nvSpPr>
            <p:spPr>
              <a:xfrm>
                <a:off x="5781431" y="5667136"/>
                <a:ext cx="2155092" cy="668215"/>
              </a:xfrm>
              <a:prstGeom prst="roundRect">
                <a:avLst>
                  <a:gd fmla="val 16667" name="adj"/>
                </a:avLst>
              </a:prstGeom>
              <a:solidFill>
                <a:schemeClr val="accent6"/>
              </a:solidFill>
              <a:ln cap="flat" cmpd="sng" w="1270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Arial"/>
                    <a:ea typeface="Arial"/>
                    <a:cs typeface="Arial"/>
                    <a:sym typeface="Arial"/>
                  </a:rPr>
                  <a:t>Share Learnings</a:t>
                </a:r>
                <a:endParaRPr>
                  <a:solidFill>
                    <a:schemeClr val="lt1"/>
                  </a:solidFill>
                </a:endParaRPr>
              </a:p>
            </p:txBody>
          </p:sp>
          <p:cxnSp>
            <p:nvCxnSpPr>
              <p:cNvPr id="1310" name="Google Shape;1310;p109"/>
              <p:cNvCxnSpPr>
                <a:stCxn id="1304" idx="2"/>
                <a:endCxn id="1309" idx="0"/>
              </p:cNvCxnSpPr>
              <p:nvPr/>
            </p:nvCxnSpPr>
            <p:spPr>
              <a:xfrm>
                <a:off x="5604607" y="5287106"/>
                <a:ext cx="1254300" cy="380100"/>
              </a:xfrm>
              <a:prstGeom prst="straightConnector1">
                <a:avLst/>
              </a:prstGeom>
              <a:noFill/>
              <a:ln cap="flat" cmpd="sng" w="25400">
                <a:solidFill>
                  <a:srgbClr val="666666"/>
                </a:solidFill>
                <a:prstDash val="solid"/>
                <a:miter lim="800000"/>
                <a:headEnd len="sm" w="sm" type="none"/>
                <a:tailEnd len="lg" w="lg" type="stealth"/>
              </a:ln>
            </p:spPr>
          </p:cxnSp>
          <p:cxnSp>
            <p:nvCxnSpPr>
              <p:cNvPr id="1311" name="Google Shape;1311;p109"/>
              <p:cNvCxnSpPr>
                <a:stCxn id="1305" idx="2"/>
                <a:endCxn id="1309" idx="0"/>
              </p:cNvCxnSpPr>
              <p:nvPr/>
            </p:nvCxnSpPr>
            <p:spPr>
              <a:xfrm flipH="1">
                <a:off x="6859007" y="5287106"/>
                <a:ext cx="1311000" cy="380100"/>
              </a:xfrm>
              <a:prstGeom prst="straightConnector1">
                <a:avLst/>
              </a:prstGeom>
              <a:noFill/>
              <a:ln cap="flat" cmpd="sng" w="25400">
                <a:solidFill>
                  <a:srgbClr val="666666"/>
                </a:solidFill>
                <a:prstDash val="solid"/>
                <a:miter lim="800000"/>
                <a:headEnd len="sm" w="sm" type="none"/>
                <a:tailEnd len="lg" w="lg" type="stealth"/>
              </a:ln>
            </p:spPr>
          </p:cxnSp>
        </p:grpSp>
        <p:grpSp>
          <p:nvGrpSpPr>
            <p:cNvPr id="1312" name="Google Shape;1312;p109"/>
            <p:cNvGrpSpPr/>
            <p:nvPr/>
          </p:nvGrpSpPr>
          <p:grpSpPr>
            <a:xfrm>
              <a:off x="4032731" y="550129"/>
              <a:ext cx="1748700" cy="5451115"/>
              <a:chOff x="4032731" y="550129"/>
              <a:chExt cx="1748700" cy="5451115"/>
            </a:xfrm>
          </p:grpSpPr>
          <p:cxnSp>
            <p:nvCxnSpPr>
              <p:cNvPr id="1313" name="Google Shape;1313;p109"/>
              <p:cNvCxnSpPr>
                <a:stCxn id="1309" idx="1"/>
              </p:cNvCxnSpPr>
              <p:nvPr/>
            </p:nvCxnSpPr>
            <p:spPr>
              <a:xfrm rot="10800000">
                <a:off x="4032731" y="6001243"/>
                <a:ext cx="1748700" cy="0"/>
              </a:xfrm>
              <a:prstGeom prst="straightConnector1">
                <a:avLst/>
              </a:prstGeom>
              <a:noFill/>
              <a:ln cap="flat" cmpd="sng" w="25400">
                <a:solidFill>
                  <a:srgbClr val="666666"/>
                </a:solidFill>
                <a:prstDash val="solid"/>
                <a:miter lim="800000"/>
                <a:headEnd len="sm" w="sm" type="none"/>
                <a:tailEnd len="sm" w="sm" type="none"/>
              </a:ln>
            </p:spPr>
          </p:cxnSp>
          <p:cxnSp>
            <p:nvCxnSpPr>
              <p:cNvPr id="1314" name="Google Shape;1314;p109"/>
              <p:cNvCxnSpPr/>
              <p:nvPr/>
            </p:nvCxnSpPr>
            <p:spPr>
              <a:xfrm rot="10800000">
                <a:off x="4032738" y="550129"/>
                <a:ext cx="0" cy="5451114"/>
              </a:xfrm>
              <a:prstGeom prst="straightConnector1">
                <a:avLst/>
              </a:prstGeom>
              <a:noFill/>
              <a:ln cap="flat" cmpd="sng" w="25400">
                <a:solidFill>
                  <a:srgbClr val="666666"/>
                </a:solidFill>
                <a:prstDash val="solid"/>
                <a:miter lim="800000"/>
                <a:headEnd len="sm" w="sm" type="none"/>
                <a:tailEnd len="sm" w="sm" type="none"/>
              </a:ln>
            </p:spPr>
          </p:cxnSp>
          <p:cxnSp>
            <p:nvCxnSpPr>
              <p:cNvPr id="1315" name="Google Shape;1315;p109"/>
              <p:cNvCxnSpPr>
                <a:endCxn id="1293" idx="1"/>
              </p:cNvCxnSpPr>
              <p:nvPr/>
            </p:nvCxnSpPr>
            <p:spPr>
              <a:xfrm>
                <a:off x="4032731" y="550130"/>
                <a:ext cx="1748700" cy="0"/>
              </a:xfrm>
              <a:prstGeom prst="straightConnector1">
                <a:avLst/>
              </a:prstGeom>
              <a:noFill/>
              <a:ln cap="flat" cmpd="sng" w="25400">
                <a:solidFill>
                  <a:srgbClr val="666666"/>
                </a:solidFill>
                <a:prstDash val="solid"/>
                <a:miter lim="800000"/>
                <a:headEnd len="sm" w="sm" type="none"/>
                <a:tailEnd len="lg" w="lg" type="stealth"/>
              </a:ln>
            </p:spPr>
          </p:cxnSp>
        </p:grpSp>
      </p:grpSp>
      <p:grpSp>
        <p:nvGrpSpPr>
          <p:cNvPr id="1316" name="Google Shape;1316;p109"/>
          <p:cNvGrpSpPr/>
          <p:nvPr/>
        </p:nvGrpSpPr>
        <p:grpSpPr>
          <a:xfrm>
            <a:off x="7289658" y="996132"/>
            <a:ext cx="4336285" cy="1435950"/>
            <a:chOff x="3319371" y="1814184"/>
            <a:chExt cx="4336285" cy="1435950"/>
          </a:xfrm>
        </p:grpSpPr>
        <p:sp>
          <p:nvSpPr>
            <p:cNvPr id="1317" name="Google Shape;1317;p109"/>
            <p:cNvSpPr/>
            <p:nvPr/>
          </p:nvSpPr>
          <p:spPr>
            <a:xfrm>
              <a:off x="4596771" y="1814184"/>
              <a:ext cx="3058885" cy="954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67">
                  <a:solidFill>
                    <a:srgbClr val="C00000"/>
                  </a:solidFill>
                  <a:latin typeface="Arial"/>
                  <a:ea typeface="Arial"/>
                  <a:cs typeface="Arial"/>
                  <a:sym typeface="Arial"/>
                </a:rPr>
                <a:t>Some experiments fail.  You learn something, but it’s still a failure.</a:t>
              </a:r>
              <a:endParaRPr sz="2133">
                <a:solidFill>
                  <a:srgbClr val="C00000"/>
                </a:solidFill>
                <a:latin typeface="Arial"/>
                <a:ea typeface="Arial"/>
                <a:cs typeface="Arial"/>
                <a:sym typeface="Arial"/>
              </a:endParaRPr>
            </a:p>
          </p:txBody>
        </p:sp>
        <p:cxnSp>
          <p:nvCxnSpPr>
            <p:cNvPr id="1318" name="Google Shape;1318;p109"/>
            <p:cNvCxnSpPr>
              <a:stCxn id="1317" idx="1"/>
            </p:cNvCxnSpPr>
            <p:nvPr/>
          </p:nvCxnSpPr>
          <p:spPr>
            <a:xfrm flipH="1">
              <a:off x="3319371" y="2291334"/>
              <a:ext cx="1277400" cy="958800"/>
            </a:xfrm>
            <a:prstGeom prst="straightConnector1">
              <a:avLst/>
            </a:prstGeom>
            <a:noFill/>
            <a:ln cap="flat" cmpd="sng" w="25400">
              <a:solidFill>
                <a:schemeClr val="dk1"/>
              </a:solidFill>
              <a:prstDash val="solid"/>
              <a:miter lim="800000"/>
              <a:headEnd len="sm" w="sm" type="none"/>
              <a:tailEnd len="lg" w="lg" type="stealth"/>
            </a:ln>
          </p:spPr>
        </p:cxnSp>
      </p:grpSp>
      <p:grpSp>
        <p:nvGrpSpPr>
          <p:cNvPr id="1319" name="Google Shape;1319;p109"/>
          <p:cNvGrpSpPr/>
          <p:nvPr/>
        </p:nvGrpSpPr>
        <p:grpSpPr>
          <a:xfrm>
            <a:off x="7374557" y="2366169"/>
            <a:ext cx="4251386" cy="666977"/>
            <a:chOff x="3002093" y="1801783"/>
            <a:chExt cx="4251385" cy="666976"/>
          </a:xfrm>
        </p:grpSpPr>
        <p:sp>
          <p:nvSpPr>
            <p:cNvPr id="1320" name="Google Shape;1320;p109"/>
            <p:cNvSpPr/>
            <p:nvPr/>
          </p:nvSpPr>
          <p:spPr>
            <a:xfrm>
              <a:off x="4194593" y="1801783"/>
              <a:ext cx="3058885" cy="66697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67">
                  <a:solidFill>
                    <a:srgbClr val="00B050"/>
                  </a:solidFill>
                  <a:latin typeface="Arial"/>
                  <a:ea typeface="Arial"/>
                  <a:cs typeface="Arial"/>
                  <a:sym typeface="Arial"/>
                </a:rPr>
                <a:t>Failing fast is fine, but succeeding early is better.</a:t>
              </a:r>
              <a:endParaRPr sz="2133">
                <a:solidFill>
                  <a:srgbClr val="00B050"/>
                </a:solidFill>
                <a:latin typeface="Arial"/>
                <a:ea typeface="Arial"/>
                <a:cs typeface="Arial"/>
                <a:sym typeface="Arial"/>
              </a:endParaRPr>
            </a:p>
          </p:txBody>
        </p:sp>
        <p:cxnSp>
          <p:nvCxnSpPr>
            <p:cNvPr id="1321" name="Google Shape;1321;p109"/>
            <p:cNvCxnSpPr>
              <a:stCxn id="1320" idx="1"/>
            </p:cNvCxnSpPr>
            <p:nvPr/>
          </p:nvCxnSpPr>
          <p:spPr>
            <a:xfrm flipH="1">
              <a:off x="3002093" y="2135271"/>
              <a:ext cx="1192500" cy="3300"/>
            </a:xfrm>
            <a:prstGeom prst="straightConnector1">
              <a:avLst/>
            </a:prstGeom>
            <a:noFill/>
            <a:ln cap="flat" cmpd="sng" w="25400">
              <a:solidFill>
                <a:schemeClr val="dk1"/>
              </a:solidFill>
              <a:prstDash val="solid"/>
              <a:miter lim="800000"/>
              <a:headEnd len="sm" w="sm" type="none"/>
              <a:tailEnd len="lg" w="lg" type="stealth"/>
            </a:ln>
          </p:spPr>
        </p:cxnSp>
      </p:grpSp>
      <p:grpSp>
        <p:nvGrpSpPr>
          <p:cNvPr id="1322" name="Google Shape;1322;p109"/>
          <p:cNvGrpSpPr/>
          <p:nvPr/>
        </p:nvGrpSpPr>
        <p:grpSpPr>
          <a:xfrm>
            <a:off x="316931" y="891922"/>
            <a:ext cx="4651763" cy="954300"/>
            <a:chOff x="4290492" y="-1064097"/>
            <a:chExt cx="4651763" cy="954299"/>
          </a:xfrm>
        </p:grpSpPr>
        <p:sp>
          <p:nvSpPr>
            <p:cNvPr id="1323" name="Google Shape;1323;p109"/>
            <p:cNvSpPr/>
            <p:nvPr/>
          </p:nvSpPr>
          <p:spPr>
            <a:xfrm>
              <a:off x="4290492" y="-1064097"/>
              <a:ext cx="2835147" cy="9542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67">
                  <a:solidFill>
                    <a:srgbClr val="00B050"/>
                  </a:solidFill>
                  <a:latin typeface="Arial"/>
                  <a:ea typeface="Arial"/>
                  <a:cs typeface="Arial"/>
                  <a:sym typeface="Arial"/>
                </a:rPr>
                <a:t>If we get better at this, we succeed more often and we  improve faster.</a:t>
              </a:r>
              <a:endParaRPr sz="2133">
                <a:solidFill>
                  <a:srgbClr val="00B050"/>
                </a:solidFill>
                <a:latin typeface="Arial"/>
                <a:ea typeface="Arial"/>
                <a:cs typeface="Arial"/>
                <a:sym typeface="Arial"/>
              </a:endParaRPr>
            </a:p>
          </p:txBody>
        </p:sp>
        <p:cxnSp>
          <p:nvCxnSpPr>
            <p:cNvPr id="1324" name="Google Shape;1324;p109"/>
            <p:cNvCxnSpPr/>
            <p:nvPr/>
          </p:nvCxnSpPr>
          <p:spPr>
            <a:xfrm>
              <a:off x="6908491" y="-556261"/>
              <a:ext cx="2033764" cy="104204"/>
            </a:xfrm>
            <a:prstGeom prst="straightConnector1">
              <a:avLst/>
            </a:prstGeom>
            <a:noFill/>
            <a:ln cap="flat" cmpd="sng" w="25400">
              <a:solidFill>
                <a:schemeClr val="dk1"/>
              </a:solidFill>
              <a:prstDash val="solid"/>
              <a:miter lim="800000"/>
              <a:headEnd len="sm" w="sm" type="none"/>
              <a:tailEnd len="lg" w="lg" type="stealth"/>
            </a:ln>
          </p:spPr>
        </p:cxnSp>
      </p:grpSp>
      <p:grpSp>
        <p:nvGrpSpPr>
          <p:cNvPr id="1325" name="Google Shape;1325;p109"/>
          <p:cNvGrpSpPr/>
          <p:nvPr/>
        </p:nvGrpSpPr>
        <p:grpSpPr>
          <a:xfrm>
            <a:off x="287634" y="1778218"/>
            <a:ext cx="4681060" cy="1576256"/>
            <a:chOff x="4284294" y="-1482941"/>
            <a:chExt cx="4681060" cy="1576255"/>
          </a:xfrm>
        </p:grpSpPr>
        <p:sp>
          <p:nvSpPr>
            <p:cNvPr id="1326" name="Google Shape;1326;p109"/>
            <p:cNvSpPr/>
            <p:nvPr/>
          </p:nvSpPr>
          <p:spPr>
            <a:xfrm>
              <a:off x="4284294" y="-1148307"/>
              <a:ext cx="3058885" cy="124162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67">
                  <a:solidFill>
                    <a:srgbClr val="00B050"/>
                  </a:solidFill>
                  <a:latin typeface="Arial"/>
                  <a:ea typeface="Arial"/>
                  <a:cs typeface="Arial"/>
                  <a:sym typeface="Arial"/>
                </a:rPr>
                <a:t>We can do this if we have access to an experienced agile coach, but they’re expensive and hard to find.</a:t>
              </a:r>
              <a:endParaRPr sz="2133">
                <a:solidFill>
                  <a:srgbClr val="00B050"/>
                </a:solidFill>
                <a:latin typeface="Arial"/>
                <a:ea typeface="Arial"/>
                <a:cs typeface="Arial"/>
                <a:sym typeface="Arial"/>
              </a:endParaRPr>
            </a:p>
          </p:txBody>
        </p:sp>
        <p:cxnSp>
          <p:nvCxnSpPr>
            <p:cNvPr id="1327" name="Google Shape;1327;p109"/>
            <p:cNvCxnSpPr/>
            <p:nvPr/>
          </p:nvCxnSpPr>
          <p:spPr>
            <a:xfrm flipH="1" rot="10800000">
              <a:off x="7051870" y="-1482941"/>
              <a:ext cx="1913484" cy="515596"/>
            </a:xfrm>
            <a:prstGeom prst="straightConnector1">
              <a:avLst/>
            </a:prstGeom>
            <a:noFill/>
            <a:ln cap="flat" cmpd="sng" w="25400">
              <a:solidFill>
                <a:schemeClr val="dk1"/>
              </a:solidFill>
              <a:prstDash val="solid"/>
              <a:miter lim="800000"/>
              <a:headEnd len="sm" w="sm" type="none"/>
              <a:tailEnd len="lg" w="lg" type="stealth"/>
            </a:ln>
          </p:spPr>
        </p:cxnSp>
      </p:grpSp>
      <p:grpSp>
        <p:nvGrpSpPr>
          <p:cNvPr id="1328" name="Google Shape;1328;p109"/>
          <p:cNvGrpSpPr/>
          <p:nvPr/>
        </p:nvGrpSpPr>
        <p:grpSpPr>
          <a:xfrm>
            <a:off x="287636" y="2001707"/>
            <a:ext cx="4726576" cy="3293644"/>
            <a:chOff x="4255000" y="-2510524"/>
            <a:chExt cx="4726576" cy="3293644"/>
          </a:xfrm>
        </p:grpSpPr>
        <p:sp>
          <p:nvSpPr>
            <p:cNvPr id="1329" name="Google Shape;1329;p109"/>
            <p:cNvSpPr/>
            <p:nvPr/>
          </p:nvSpPr>
          <p:spPr>
            <a:xfrm>
              <a:off x="4255000" y="-745825"/>
              <a:ext cx="3058883" cy="152894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67">
                  <a:solidFill>
                    <a:srgbClr val="00B050"/>
                  </a:solidFill>
                  <a:latin typeface="Arial"/>
                  <a:ea typeface="Arial"/>
                  <a:cs typeface="Arial"/>
                  <a:sym typeface="Arial"/>
                </a:rPr>
                <a:t>We can do this if we have access to a process knowledgebase, like the Disciplined Agile (DA) toolkit.</a:t>
              </a:r>
              <a:endParaRPr sz="2133">
                <a:solidFill>
                  <a:srgbClr val="00B050"/>
                </a:solidFill>
                <a:latin typeface="Arial"/>
                <a:ea typeface="Arial"/>
                <a:cs typeface="Arial"/>
                <a:sym typeface="Arial"/>
              </a:endParaRPr>
            </a:p>
          </p:txBody>
        </p:sp>
        <p:cxnSp>
          <p:nvCxnSpPr>
            <p:cNvPr id="1330" name="Google Shape;1330;p109"/>
            <p:cNvCxnSpPr/>
            <p:nvPr/>
          </p:nvCxnSpPr>
          <p:spPr>
            <a:xfrm flipH="1" rot="10800000">
              <a:off x="6956099" y="-2510524"/>
              <a:ext cx="2025477" cy="1859935"/>
            </a:xfrm>
            <a:prstGeom prst="straightConnector1">
              <a:avLst/>
            </a:prstGeom>
            <a:noFill/>
            <a:ln cap="flat" cmpd="sng" w="25400">
              <a:solidFill>
                <a:schemeClr val="dk1"/>
              </a:solidFill>
              <a:prstDash val="solid"/>
              <a:miter lim="800000"/>
              <a:headEnd len="sm" w="sm" type="none"/>
              <a:tailEnd len="lg" w="lg" type="stealth"/>
            </a:ln>
          </p:spPr>
        </p:cxnSp>
      </p:grpSp>
      <p:sp>
        <p:nvSpPr>
          <p:cNvPr id="1331" name="Google Shape;1331;p109"/>
          <p:cNvSpPr txBox="1"/>
          <p:nvPr>
            <p:ph idx="4294967295" type="sldNum"/>
          </p:nvPr>
        </p:nvSpPr>
        <p:spPr>
          <a:xfrm>
            <a:off x="6806482" y="4842253"/>
            <a:ext cx="2057400" cy="274637"/>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050">
                <a:solidFill>
                  <a:schemeClr val="lt1"/>
                </a:solidFill>
                <a:latin typeface="Arial"/>
                <a:ea typeface="Arial"/>
                <a:cs typeface="Arial"/>
                <a:sym typeface="Arial"/>
              </a:rPr>
              <a:t>‹#›</a:t>
            </a:fld>
            <a:endParaRPr sz="105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6"/>
                                        </p:tgtEl>
                                        <p:attrNameLst>
                                          <p:attrName>style.visibility</p:attrName>
                                        </p:attrNameLst>
                                      </p:cBhvr>
                                      <p:to>
                                        <p:strVal val="visible"/>
                                      </p:to>
                                    </p:set>
                                    <p:animEffect filter="fade" transition="in">
                                      <p:cBhvr>
                                        <p:cTn dur="500"/>
                                        <p:tgtEl>
                                          <p:spTgt spid="13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9"/>
                                        </p:tgtEl>
                                        <p:attrNameLst>
                                          <p:attrName>style.visibility</p:attrName>
                                        </p:attrNameLst>
                                      </p:cBhvr>
                                      <p:to>
                                        <p:strVal val="visible"/>
                                      </p:to>
                                    </p:set>
                                    <p:animEffect filter="fade" transition="in">
                                      <p:cBhvr>
                                        <p:cTn dur="500"/>
                                        <p:tgtEl>
                                          <p:spTgt spid="13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2"/>
                                        </p:tgtEl>
                                        <p:attrNameLst>
                                          <p:attrName>style.visibility</p:attrName>
                                        </p:attrNameLst>
                                      </p:cBhvr>
                                      <p:to>
                                        <p:strVal val="visible"/>
                                      </p:to>
                                    </p:set>
                                    <p:animEffect filter="fade" transition="in">
                                      <p:cBhvr>
                                        <p:cTn dur="500"/>
                                        <p:tgtEl>
                                          <p:spTgt spid="13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5"/>
                                        </p:tgtEl>
                                        <p:attrNameLst>
                                          <p:attrName>style.visibility</p:attrName>
                                        </p:attrNameLst>
                                      </p:cBhvr>
                                      <p:to>
                                        <p:strVal val="visible"/>
                                      </p:to>
                                    </p:set>
                                    <p:animEffect filter="fade" transition="in">
                                      <p:cBhvr>
                                        <p:cTn dur="500"/>
                                        <p:tgtEl>
                                          <p:spTgt spid="13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8"/>
                                        </p:tgtEl>
                                        <p:attrNameLst>
                                          <p:attrName>style.visibility</p:attrName>
                                        </p:attrNameLst>
                                      </p:cBhvr>
                                      <p:to>
                                        <p:strVal val="visible"/>
                                      </p:to>
                                    </p:set>
                                    <p:animEffect filter="fade" transition="in">
                                      <p:cBhvr>
                                        <p:cTn dur="500"/>
                                        <p:tgtEl>
                                          <p:spTgt spid="13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336" name="Shape 1336"/>
        <p:cNvGrpSpPr/>
        <p:nvPr/>
      </p:nvGrpSpPr>
      <p:grpSpPr>
        <a:xfrm>
          <a:off x="0" y="0"/>
          <a:ext cx="0" cy="0"/>
          <a:chOff x="0" y="0"/>
          <a:chExt cx="0" cy="0"/>
        </a:xfrm>
      </p:grpSpPr>
      <p:pic>
        <p:nvPicPr>
          <p:cNvPr id="1337" name="Google Shape;1337;p110"/>
          <p:cNvPicPr preferRelativeResize="0"/>
          <p:nvPr/>
        </p:nvPicPr>
        <p:blipFill rotWithShape="1">
          <a:blip r:embed="rId3">
            <a:alphaModFix/>
          </a:blip>
          <a:srcRect b="0" l="0" r="0" t="0"/>
          <a:stretch/>
        </p:blipFill>
        <p:spPr>
          <a:xfrm>
            <a:off x="492437" y="171327"/>
            <a:ext cx="11369663" cy="4878288"/>
          </a:xfrm>
          <a:prstGeom prst="rect">
            <a:avLst/>
          </a:prstGeom>
          <a:noFill/>
          <a:ln>
            <a:noFill/>
          </a:ln>
        </p:spPr>
      </p:pic>
      <p:sp>
        <p:nvSpPr>
          <p:cNvPr id="1338" name="Google Shape;1338;p110"/>
          <p:cNvSpPr txBox="1"/>
          <p:nvPr>
            <p:ph idx="12" type="sldNum"/>
          </p:nvPr>
        </p:nvSpPr>
        <p:spPr>
          <a:xfrm>
            <a:off x="6806482" y="4842253"/>
            <a:ext cx="2057400" cy="274637"/>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050">
                <a:solidFill>
                  <a:schemeClr val="lt1"/>
                </a:solidFill>
                <a:latin typeface="Arial"/>
                <a:ea typeface="Arial"/>
                <a:cs typeface="Arial"/>
                <a:sym typeface="Arial"/>
              </a:rPr>
              <a:t>‹#›</a:t>
            </a:fld>
            <a:endParaRPr sz="1050">
              <a:solidFill>
                <a:schemeClr val="lt1"/>
              </a:solidFill>
              <a:latin typeface="Arial"/>
              <a:ea typeface="Arial"/>
              <a:cs typeface="Arial"/>
              <a:sym typeface="Arial"/>
            </a:endParaRPr>
          </a:p>
        </p:txBody>
      </p:sp>
      <p:sp>
        <p:nvSpPr>
          <p:cNvPr id="1339" name="Google Shape;1339;p110"/>
          <p:cNvSpPr txBox="1"/>
          <p:nvPr/>
        </p:nvSpPr>
        <p:spPr>
          <a:xfrm>
            <a:off x="3119382" y="4846977"/>
            <a:ext cx="7756484" cy="787067"/>
          </a:xfrm>
          <a:prstGeom prst="rect">
            <a:avLst/>
          </a:prstGeom>
          <a:noFill/>
          <a:ln>
            <a:noFill/>
          </a:ln>
        </p:spPr>
        <p:txBody>
          <a:bodyPr anchorCtr="0" anchor="b" bIns="60950" lIns="121900" spcFirstLastPara="1" rIns="121900" wrap="square" tIns="60950">
            <a:noAutofit/>
          </a:bodyPr>
          <a:lstStyle/>
          <a:p>
            <a:pPr indent="0" lvl="0" marL="0" marR="0" rtl="0" algn="ctr">
              <a:spcBef>
                <a:spcPts val="0"/>
              </a:spcBef>
              <a:spcAft>
                <a:spcPts val="0"/>
              </a:spcAft>
              <a:buNone/>
            </a:pPr>
            <a:r>
              <a:rPr b="0" lang="en-US" sz="2400">
                <a:solidFill>
                  <a:srgbClr val="0065BD"/>
                </a:solidFill>
                <a:latin typeface="Arial"/>
                <a:ea typeface="Arial"/>
                <a:cs typeface="Arial"/>
                <a:sym typeface="Arial"/>
              </a:rPr>
              <a:t>Start where you are,</a:t>
            </a:r>
            <a:endParaRPr/>
          </a:p>
          <a:p>
            <a:pPr indent="0" lvl="0" marL="0" marR="0" rtl="0" algn="ctr">
              <a:spcBef>
                <a:spcPts val="0"/>
              </a:spcBef>
              <a:spcAft>
                <a:spcPts val="0"/>
              </a:spcAft>
              <a:buNone/>
            </a:pPr>
            <a:r>
              <a:rPr b="0" lang="en-US" sz="2400">
                <a:solidFill>
                  <a:srgbClr val="0065BD"/>
                </a:solidFill>
                <a:latin typeface="Arial"/>
                <a:ea typeface="Arial"/>
                <a:cs typeface="Arial"/>
                <a:sym typeface="Arial"/>
              </a:rPr>
              <a:t>do the best that you can in the situation that you face, and always strive to get better.</a:t>
            </a:r>
            <a:endParaRPr/>
          </a:p>
        </p:txBody>
      </p:sp>
      <p:pic>
        <p:nvPicPr>
          <p:cNvPr id="1340" name="Google Shape;1340;p110"/>
          <p:cNvPicPr preferRelativeResize="0"/>
          <p:nvPr/>
        </p:nvPicPr>
        <p:blipFill rotWithShape="1">
          <a:blip r:embed="rId4">
            <a:alphaModFix/>
          </a:blip>
          <a:srcRect b="0" l="0" r="0" t="0"/>
          <a:stretch/>
        </p:blipFill>
        <p:spPr>
          <a:xfrm>
            <a:off x="9672068" y="5657889"/>
            <a:ext cx="2100833" cy="58028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6" name="Shape 796"/>
        <p:cNvGrpSpPr/>
        <p:nvPr/>
      </p:nvGrpSpPr>
      <p:grpSpPr>
        <a:xfrm>
          <a:off x="0" y="0"/>
          <a:ext cx="0" cy="0"/>
          <a:chOff x="0" y="0"/>
          <a:chExt cx="0" cy="0"/>
        </a:xfrm>
      </p:grpSpPr>
      <p:sp>
        <p:nvSpPr>
          <p:cNvPr id="797" name="Google Shape;797;p80"/>
          <p:cNvSpPr txBox="1"/>
          <p:nvPr>
            <p:ph idx="1" type="body"/>
          </p:nvPr>
        </p:nvSpPr>
        <p:spPr>
          <a:xfrm>
            <a:off x="8947150" y="0"/>
            <a:ext cx="3240000" cy="6858000"/>
          </a:xfrm>
          <a:prstGeom prst="rect">
            <a:avLst/>
          </a:prstGeom>
          <a:solidFill>
            <a:srgbClr val="FF610D"/>
          </a:solidFill>
          <a:ln>
            <a:noFill/>
          </a:ln>
        </p:spPr>
        <p:txBody>
          <a:bodyPr anchorCtr="0" anchor="t" bIns="0" lIns="457200" spcFirstLastPara="1" rIns="274300" wrap="square" tIns="1188700">
            <a:noAutofit/>
          </a:bodyPr>
          <a:lstStyle/>
          <a:p>
            <a:pPr indent="0" lvl="4" marL="0" rtl="0" algn="l">
              <a:lnSpc>
                <a:spcPct val="90000"/>
              </a:lnSpc>
              <a:spcBef>
                <a:spcPts val="500"/>
              </a:spcBef>
              <a:spcAft>
                <a:spcPts val="0"/>
              </a:spcAft>
              <a:buSzPts val="960"/>
              <a:buNone/>
            </a:pPr>
            <a:r>
              <a:rPr b="1" lang="en-US" sz="6000"/>
              <a:t>Agile?</a:t>
            </a:r>
            <a:endParaRPr/>
          </a:p>
        </p:txBody>
      </p:sp>
      <p:sp>
        <p:nvSpPr>
          <p:cNvPr id="798" name="Google Shape;798;p80"/>
          <p:cNvSpPr txBox="1"/>
          <p:nvPr>
            <p:ph idx="10" type="dt"/>
          </p:nvPr>
        </p:nvSpPr>
        <p:spPr>
          <a:xfrm>
            <a:off x="9078912" y="6356350"/>
            <a:ext cx="1817700" cy="1989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US"/>
              <a:t>17 SEPTEMBER 2019</a:t>
            </a:r>
            <a:endParaRPr/>
          </a:p>
        </p:txBody>
      </p:sp>
      <p:sp>
        <p:nvSpPr>
          <p:cNvPr id="799" name="Google Shape;799;p80"/>
          <p:cNvSpPr txBox="1"/>
          <p:nvPr>
            <p:ph idx="12" type="sldNum"/>
          </p:nvPr>
        </p:nvSpPr>
        <p:spPr>
          <a:xfrm>
            <a:off x="11465859" y="6356350"/>
            <a:ext cx="407100" cy="1989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
        <p:nvSpPr>
          <p:cNvPr id="800" name="Google Shape;800;p80"/>
          <p:cNvSpPr/>
          <p:nvPr/>
        </p:nvSpPr>
        <p:spPr>
          <a:xfrm>
            <a:off x="3067400" y="4021050"/>
            <a:ext cx="2109240" cy="1418472"/>
          </a:xfrm>
          <a:prstGeom prst="clou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4800"/>
              <a:t>?</a:t>
            </a:r>
            <a:endParaRPr sz="4800"/>
          </a:p>
        </p:txBody>
      </p:sp>
      <p:cxnSp>
        <p:nvCxnSpPr>
          <p:cNvPr id="801" name="Google Shape;801;p80"/>
          <p:cNvCxnSpPr/>
          <p:nvPr/>
        </p:nvCxnSpPr>
        <p:spPr>
          <a:xfrm rot="10800000">
            <a:off x="2438450" y="3342775"/>
            <a:ext cx="789300" cy="789300"/>
          </a:xfrm>
          <a:prstGeom prst="straightConnector1">
            <a:avLst/>
          </a:prstGeom>
          <a:noFill/>
          <a:ln cap="flat" cmpd="sng" w="38100">
            <a:solidFill>
              <a:schemeClr val="dk2"/>
            </a:solidFill>
            <a:prstDash val="solid"/>
            <a:round/>
            <a:headEnd len="med" w="med" type="none"/>
            <a:tailEnd len="med" w="med" type="triangle"/>
          </a:ln>
        </p:spPr>
      </p:cxnSp>
      <p:cxnSp>
        <p:nvCxnSpPr>
          <p:cNvPr id="802" name="Google Shape;802;p80"/>
          <p:cNvCxnSpPr/>
          <p:nvPr/>
        </p:nvCxnSpPr>
        <p:spPr>
          <a:xfrm flipH="1" rot="10800000">
            <a:off x="5040925" y="3379600"/>
            <a:ext cx="838800" cy="767100"/>
          </a:xfrm>
          <a:prstGeom prst="straightConnector1">
            <a:avLst/>
          </a:prstGeom>
          <a:noFill/>
          <a:ln cap="flat" cmpd="sng" w="38100">
            <a:solidFill>
              <a:schemeClr val="dk2"/>
            </a:solidFill>
            <a:prstDash val="solid"/>
            <a:round/>
            <a:headEnd len="med" w="med" type="none"/>
            <a:tailEnd len="med" w="med" type="triangle"/>
          </a:ln>
        </p:spPr>
      </p:cxnSp>
      <p:sp>
        <p:nvSpPr>
          <p:cNvPr id="803" name="Google Shape;803;p80"/>
          <p:cNvSpPr txBox="1"/>
          <p:nvPr/>
        </p:nvSpPr>
        <p:spPr>
          <a:xfrm>
            <a:off x="1791775" y="2903076"/>
            <a:ext cx="962400" cy="60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t>Scrum</a:t>
            </a:r>
            <a:endParaRPr b="1" sz="1800"/>
          </a:p>
        </p:txBody>
      </p:sp>
      <p:sp>
        <p:nvSpPr>
          <p:cNvPr id="804" name="Google Shape;804;p80"/>
          <p:cNvSpPr txBox="1"/>
          <p:nvPr/>
        </p:nvSpPr>
        <p:spPr>
          <a:xfrm>
            <a:off x="5532226" y="2903075"/>
            <a:ext cx="1720500" cy="60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t>Lean Startup</a:t>
            </a:r>
            <a:endParaRPr b="1" sz="1800"/>
          </a:p>
        </p:txBody>
      </p:sp>
      <p:cxnSp>
        <p:nvCxnSpPr>
          <p:cNvPr id="805" name="Google Shape;805;p80"/>
          <p:cNvCxnSpPr/>
          <p:nvPr/>
        </p:nvCxnSpPr>
        <p:spPr>
          <a:xfrm rot="10800000">
            <a:off x="3227745" y="2400552"/>
            <a:ext cx="589500" cy="1503900"/>
          </a:xfrm>
          <a:prstGeom prst="straightConnector1">
            <a:avLst/>
          </a:prstGeom>
          <a:noFill/>
          <a:ln cap="flat" cmpd="sng" w="38100">
            <a:solidFill>
              <a:schemeClr val="dk2"/>
            </a:solidFill>
            <a:prstDash val="solid"/>
            <a:round/>
            <a:headEnd len="med" w="med" type="none"/>
            <a:tailEnd len="med" w="med" type="triangle"/>
          </a:ln>
        </p:spPr>
      </p:cxnSp>
      <p:sp>
        <p:nvSpPr>
          <p:cNvPr id="806" name="Google Shape;806;p80"/>
          <p:cNvSpPr txBox="1"/>
          <p:nvPr/>
        </p:nvSpPr>
        <p:spPr>
          <a:xfrm>
            <a:off x="2523675" y="1790650"/>
            <a:ext cx="1108200" cy="60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t>Kanban</a:t>
            </a:r>
            <a:endParaRPr b="1" sz="1800"/>
          </a:p>
        </p:txBody>
      </p:sp>
      <p:cxnSp>
        <p:nvCxnSpPr>
          <p:cNvPr id="807" name="Google Shape;807;p80"/>
          <p:cNvCxnSpPr/>
          <p:nvPr/>
        </p:nvCxnSpPr>
        <p:spPr>
          <a:xfrm flipH="1" rot="10800000">
            <a:off x="4386900" y="2233775"/>
            <a:ext cx="402300" cy="1610100"/>
          </a:xfrm>
          <a:prstGeom prst="straightConnector1">
            <a:avLst/>
          </a:prstGeom>
          <a:noFill/>
          <a:ln cap="flat" cmpd="sng" w="38100">
            <a:solidFill>
              <a:schemeClr val="dk2"/>
            </a:solidFill>
            <a:prstDash val="solid"/>
            <a:round/>
            <a:headEnd len="med" w="med" type="none"/>
            <a:tailEnd len="med" w="med" type="triangle"/>
          </a:ln>
        </p:spPr>
      </p:cxnSp>
      <p:sp>
        <p:nvSpPr>
          <p:cNvPr id="808" name="Google Shape;808;p80"/>
          <p:cNvSpPr txBox="1"/>
          <p:nvPr/>
        </p:nvSpPr>
        <p:spPr>
          <a:xfrm>
            <a:off x="4469950" y="1734625"/>
            <a:ext cx="1108200" cy="60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t>SAFe</a:t>
            </a:r>
            <a:endParaRPr b="1" sz="18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2" name="Shape 812"/>
        <p:cNvGrpSpPr/>
        <p:nvPr/>
      </p:nvGrpSpPr>
      <p:grpSpPr>
        <a:xfrm>
          <a:off x="0" y="0"/>
          <a:ext cx="0" cy="0"/>
          <a:chOff x="0" y="0"/>
          <a:chExt cx="0" cy="0"/>
        </a:xfrm>
      </p:grpSpPr>
      <p:sp>
        <p:nvSpPr>
          <p:cNvPr id="813" name="Google Shape;813;p81"/>
          <p:cNvSpPr txBox="1"/>
          <p:nvPr>
            <p:ph type="title"/>
          </p:nvPr>
        </p:nvSpPr>
        <p:spPr>
          <a:xfrm>
            <a:off x="314325" y="302839"/>
            <a:ext cx="11558700" cy="3783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2800"/>
              <a:buFont typeface="Arial"/>
              <a:buNone/>
            </a:pPr>
            <a:r>
              <a:rPr lang="en-US"/>
              <a:t>Full image with title with white text</a:t>
            </a:r>
            <a:endParaRPr/>
          </a:p>
        </p:txBody>
      </p:sp>
      <p:sp>
        <p:nvSpPr>
          <p:cNvPr id="814" name="Google Shape;814;p81"/>
          <p:cNvSpPr txBox="1"/>
          <p:nvPr>
            <p:ph idx="1" type="body"/>
          </p:nvPr>
        </p:nvSpPr>
        <p:spPr>
          <a:xfrm>
            <a:off x="314325" y="1638299"/>
            <a:ext cx="3760800" cy="4397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lt1"/>
              </a:buClr>
              <a:buSzPts val="1600"/>
              <a:buFont typeface="Arial"/>
              <a:buNone/>
            </a:pPr>
            <a:r>
              <a:rPr lang="en-US"/>
              <a:t>Lorem ipsum dolor sit amet, consectetur adipisicing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t>
            </a:r>
            <a:endParaRPr/>
          </a:p>
          <a:p>
            <a:pPr indent="0" lvl="0" marL="0" rtl="0" algn="l">
              <a:lnSpc>
                <a:spcPct val="90000"/>
              </a:lnSpc>
              <a:spcBef>
                <a:spcPts val="1000"/>
              </a:spcBef>
              <a:spcAft>
                <a:spcPts val="0"/>
              </a:spcAft>
              <a:buClr>
                <a:schemeClr val="lt1"/>
              </a:buClr>
              <a:buSzPts val="1600"/>
              <a:buFont typeface="Arial"/>
              <a:buNone/>
            </a:pPr>
            <a:r>
              <a:t/>
            </a:r>
            <a:endParaRPr/>
          </a:p>
        </p:txBody>
      </p:sp>
      <p:sp>
        <p:nvSpPr>
          <p:cNvPr id="815" name="Google Shape;815;p81"/>
          <p:cNvSpPr txBox="1"/>
          <p:nvPr>
            <p:ph idx="10" type="dt"/>
          </p:nvPr>
        </p:nvSpPr>
        <p:spPr>
          <a:xfrm>
            <a:off x="9078912" y="6356350"/>
            <a:ext cx="1817700" cy="1989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US"/>
              <a:t>17 SEPTEMBER 2019</a:t>
            </a:r>
            <a:endParaRPr/>
          </a:p>
        </p:txBody>
      </p:sp>
      <p:sp>
        <p:nvSpPr>
          <p:cNvPr id="816" name="Google Shape;816;p81"/>
          <p:cNvSpPr txBox="1"/>
          <p:nvPr>
            <p:ph idx="11" type="ftr"/>
          </p:nvPr>
        </p:nvSpPr>
        <p:spPr>
          <a:xfrm>
            <a:off x="6151562" y="6355977"/>
            <a:ext cx="2795700" cy="1989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US"/>
              <a:t>Presentation Title</a:t>
            </a:r>
            <a:endParaRPr/>
          </a:p>
        </p:txBody>
      </p:sp>
      <p:sp>
        <p:nvSpPr>
          <p:cNvPr id="817" name="Google Shape;817;p81"/>
          <p:cNvSpPr txBox="1"/>
          <p:nvPr>
            <p:ph idx="12" type="sldNum"/>
          </p:nvPr>
        </p:nvSpPr>
        <p:spPr>
          <a:xfrm>
            <a:off x="11465859" y="6356350"/>
            <a:ext cx="407100" cy="1989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pic>
        <p:nvPicPr>
          <p:cNvPr descr="A close up of a sign&#10;&#10;Description automatically generated" id="818" name="Google Shape;818;p81"/>
          <p:cNvPicPr preferRelativeResize="0"/>
          <p:nvPr/>
        </p:nvPicPr>
        <p:blipFill rotWithShape="1">
          <a:blip r:embed="rId3">
            <a:alphaModFix/>
          </a:blip>
          <a:srcRect b="0" l="0" r="0" t="0"/>
          <a:stretch/>
        </p:blipFill>
        <p:spPr>
          <a:xfrm>
            <a:off x="219456" y="6245352"/>
            <a:ext cx="411480" cy="411480"/>
          </a:xfrm>
          <a:prstGeom prst="rect">
            <a:avLst/>
          </a:prstGeom>
          <a:noFill/>
          <a:ln>
            <a:noFill/>
          </a:ln>
        </p:spPr>
      </p:pic>
      <p:pic>
        <p:nvPicPr>
          <p:cNvPr id="819" name="Google Shape;819;p81"/>
          <p:cNvPicPr preferRelativeResize="0"/>
          <p:nvPr/>
        </p:nvPicPr>
        <p:blipFill>
          <a:blip r:embed="rId4">
            <a:alphaModFix/>
          </a:blip>
          <a:stretch>
            <a:fillRect/>
          </a:stretch>
        </p:blipFill>
        <p:spPr>
          <a:xfrm>
            <a:off x="2" y="-69558"/>
            <a:ext cx="4106342" cy="3079765"/>
          </a:xfrm>
          <a:prstGeom prst="rect">
            <a:avLst/>
          </a:prstGeom>
          <a:noFill/>
          <a:ln cap="flat" cmpd="sng" w="38100">
            <a:solidFill>
              <a:schemeClr val="dk2"/>
            </a:solidFill>
            <a:prstDash val="solid"/>
            <a:round/>
            <a:headEnd len="sm" w="sm" type="none"/>
            <a:tailEnd len="sm" w="sm" type="none"/>
          </a:ln>
        </p:spPr>
      </p:pic>
      <p:pic>
        <p:nvPicPr>
          <p:cNvPr id="820" name="Google Shape;820;p81"/>
          <p:cNvPicPr preferRelativeResize="0"/>
          <p:nvPr/>
        </p:nvPicPr>
        <p:blipFill>
          <a:blip r:embed="rId5">
            <a:alphaModFix/>
          </a:blip>
          <a:stretch>
            <a:fillRect/>
          </a:stretch>
        </p:blipFill>
        <p:spPr>
          <a:xfrm>
            <a:off x="4106345" y="-69543"/>
            <a:ext cx="4106342" cy="3079764"/>
          </a:xfrm>
          <a:prstGeom prst="rect">
            <a:avLst/>
          </a:prstGeom>
          <a:noFill/>
          <a:ln cap="flat" cmpd="sng" w="38100">
            <a:solidFill>
              <a:schemeClr val="dk2"/>
            </a:solidFill>
            <a:prstDash val="solid"/>
            <a:round/>
            <a:headEnd len="sm" w="sm" type="none"/>
            <a:tailEnd len="sm" w="sm" type="none"/>
          </a:ln>
        </p:spPr>
      </p:pic>
      <p:pic>
        <p:nvPicPr>
          <p:cNvPr id="821" name="Google Shape;821;p81"/>
          <p:cNvPicPr preferRelativeResize="0"/>
          <p:nvPr/>
        </p:nvPicPr>
        <p:blipFill>
          <a:blip r:embed="rId6">
            <a:alphaModFix/>
          </a:blip>
          <a:stretch>
            <a:fillRect/>
          </a:stretch>
        </p:blipFill>
        <p:spPr>
          <a:xfrm>
            <a:off x="8212685" y="-118275"/>
            <a:ext cx="4106342" cy="3079784"/>
          </a:xfrm>
          <a:prstGeom prst="rect">
            <a:avLst/>
          </a:prstGeom>
          <a:noFill/>
          <a:ln cap="flat" cmpd="sng" w="38100">
            <a:solidFill>
              <a:schemeClr val="dk2"/>
            </a:solidFill>
            <a:prstDash val="solid"/>
            <a:round/>
            <a:headEnd len="sm" w="sm" type="none"/>
            <a:tailEnd len="sm" w="sm" type="none"/>
          </a:ln>
        </p:spPr>
      </p:pic>
      <p:pic>
        <p:nvPicPr>
          <p:cNvPr id="822" name="Google Shape;822;p81"/>
          <p:cNvPicPr preferRelativeResize="0"/>
          <p:nvPr/>
        </p:nvPicPr>
        <p:blipFill>
          <a:blip r:embed="rId7">
            <a:alphaModFix/>
          </a:blip>
          <a:stretch>
            <a:fillRect/>
          </a:stretch>
        </p:blipFill>
        <p:spPr>
          <a:xfrm>
            <a:off x="6484833" y="2659075"/>
            <a:ext cx="5707166" cy="4284621"/>
          </a:xfrm>
          <a:prstGeom prst="rect">
            <a:avLst/>
          </a:prstGeom>
          <a:noFill/>
          <a:ln cap="flat" cmpd="sng" w="38100">
            <a:solidFill>
              <a:schemeClr val="dk2"/>
            </a:solidFill>
            <a:prstDash val="solid"/>
            <a:round/>
            <a:headEnd len="sm" w="sm" type="none"/>
            <a:tailEnd len="sm" w="sm" type="none"/>
          </a:ln>
        </p:spPr>
      </p:pic>
      <p:pic>
        <p:nvPicPr>
          <p:cNvPr id="823" name="Google Shape;823;p81"/>
          <p:cNvPicPr preferRelativeResize="0"/>
          <p:nvPr/>
        </p:nvPicPr>
        <p:blipFill>
          <a:blip r:embed="rId8">
            <a:alphaModFix/>
          </a:blip>
          <a:stretch>
            <a:fillRect/>
          </a:stretch>
        </p:blipFill>
        <p:spPr>
          <a:xfrm>
            <a:off x="0" y="2659075"/>
            <a:ext cx="6484834" cy="4284621"/>
          </a:xfrm>
          <a:prstGeom prst="rect">
            <a:avLst/>
          </a:prstGeom>
          <a:noFill/>
          <a:ln cap="flat" cmpd="sng" w="38100">
            <a:solidFill>
              <a:schemeClr val="dk2"/>
            </a:solidFill>
            <a:prstDash val="solid"/>
            <a:round/>
            <a:headEnd len="sm" w="sm" type="none"/>
            <a:tailEnd len="sm" w="sm" type="none"/>
          </a:ln>
        </p:spPr>
      </p:pic>
      <p:sp>
        <p:nvSpPr>
          <p:cNvPr id="824" name="Google Shape;824;p81"/>
          <p:cNvSpPr txBox="1"/>
          <p:nvPr/>
        </p:nvSpPr>
        <p:spPr>
          <a:xfrm>
            <a:off x="6851713" y="5600375"/>
            <a:ext cx="4973400" cy="870600"/>
          </a:xfrm>
          <a:prstGeom prst="rect">
            <a:avLst/>
          </a:prstGeom>
          <a:noFill/>
          <a:ln>
            <a:noFill/>
          </a:ln>
        </p:spPr>
        <p:txBody>
          <a:bodyPr anchorCtr="0" anchor="t" bIns="0" lIns="0" spcFirstLastPara="1" rIns="0" wrap="square" tIns="0">
            <a:noAutofit/>
          </a:bodyPr>
          <a:lstStyle/>
          <a:p>
            <a:pPr indent="-166687" lvl="0" marL="182562" rtl="0" algn="r">
              <a:lnSpc>
                <a:spcPct val="131250"/>
              </a:lnSpc>
              <a:spcBef>
                <a:spcPts val="0"/>
              </a:spcBef>
              <a:spcAft>
                <a:spcPts val="0"/>
              </a:spcAft>
              <a:buNone/>
            </a:pPr>
            <a:r>
              <a:rPr lang="en-US" sz="3200">
                <a:solidFill>
                  <a:srgbClr val="FFFFFF"/>
                </a:solidFill>
              </a:rPr>
              <a:t>The Development of the</a:t>
            </a:r>
            <a:endParaRPr sz="3200">
              <a:solidFill>
                <a:srgbClr val="FFFFFF"/>
              </a:solidFill>
            </a:endParaRPr>
          </a:p>
          <a:p>
            <a:pPr indent="-166687" lvl="0" marL="182562" rtl="0" algn="r">
              <a:lnSpc>
                <a:spcPct val="131250"/>
              </a:lnSpc>
              <a:spcBef>
                <a:spcPts val="0"/>
              </a:spcBef>
              <a:spcAft>
                <a:spcPts val="0"/>
              </a:spcAft>
              <a:buNone/>
            </a:pPr>
            <a:r>
              <a:rPr lang="en-US" sz="3200">
                <a:solidFill>
                  <a:srgbClr val="FFFFFF"/>
                </a:solidFill>
              </a:rPr>
              <a:t>Agile Manifesto, 2001</a:t>
            </a:r>
            <a:endParaRPr>
              <a:solidFill>
                <a:srgbClr val="FFFFFF"/>
              </a:solidFill>
            </a:endParaRPr>
          </a:p>
          <a:p>
            <a:pPr indent="-227012" lvl="0" marL="242887" rtl="0" algn="r">
              <a:lnSpc>
                <a:spcPct val="131250"/>
              </a:lnSpc>
              <a:spcBef>
                <a:spcPts val="1000"/>
              </a:spcBef>
              <a:spcAft>
                <a:spcPts val="0"/>
              </a:spcAft>
              <a:buNone/>
            </a:pPr>
            <a:r>
              <a:rPr lang="en-US" sz="3200">
                <a:solidFill>
                  <a:srgbClr val="FFFFFF"/>
                </a:solidFill>
              </a:rPr>
              <a:t> </a:t>
            </a:r>
            <a:endParaRPr sz="3200">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8" name="Shape 828"/>
        <p:cNvGrpSpPr/>
        <p:nvPr/>
      </p:nvGrpSpPr>
      <p:grpSpPr>
        <a:xfrm>
          <a:off x="0" y="0"/>
          <a:ext cx="0" cy="0"/>
          <a:chOff x="0" y="0"/>
          <a:chExt cx="0" cy="0"/>
        </a:xfrm>
      </p:grpSpPr>
      <p:sp>
        <p:nvSpPr>
          <p:cNvPr id="829" name="Google Shape;829;p82"/>
          <p:cNvSpPr txBox="1"/>
          <p:nvPr>
            <p:ph idx="10" type="dt"/>
          </p:nvPr>
        </p:nvSpPr>
        <p:spPr>
          <a:xfrm>
            <a:off x="9078912" y="6356350"/>
            <a:ext cx="1817700" cy="1989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US"/>
              <a:t>17 SEPTEMBER 2019</a:t>
            </a:r>
            <a:endParaRPr/>
          </a:p>
        </p:txBody>
      </p:sp>
      <p:sp>
        <p:nvSpPr>
          <p:cNvPr id="830" name="Google Shape;830;p82"/>
          <p:cNvSpPr txBox="1"/>
          <p:nvPr>
            <p:ph idx="11" type="ftr"/>
          </p:nvPr>
        </p:nvSpPr>
        <p:spPr>
          <a:xfrm>
            <a:off x="6151562" y="6355977"/>
            <a:ext cx="2795700" cy="1989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US"/>
              <a:t>Presentation Title</a:t>
            </a:r>
            <a:endParaRPr/>
          </a:p>
        </p:txBody>
      </p:sp>
      <p:sp>
        <p:nvSpPr>
          <p:cNvPr id="831" name="Google Shape;831;p82"/>
          <p:cNvSpPr txBox="1"/>
          <p:nvPr>
            <p:ph idx="12" type="sldNum"/>
          </p:nvPr>
        </p:nvSpPr>
        <p:spPr>
          <a:xfrm>
            <a:off x="11465859" y="6356350"/>
            <a:ext cx="407100" cy="1989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pic>
        <p:nvPicPr>
          <p:cNvPr descr="A close up of a sign&#10;&#10;Description automatically generated" id="832" name="Google Shape;832;p82"/>
          <p:cNvPicPr preferRelativeResize="0"/>
          <p:nvPr/>
        </p:nvPicPr>
        <p:blipFill rotWithShape="1">
          <a:blip r:embed="rId3">
            <a:alphaModFix/>
          </a:blip>
          <a:srcRect b="0" l="0" r="0" t="0"/>
          <a:stretch/>
        </p:blipFill>
        <p:spPr>
          <a:xfrm>
            <a:off x="219456" y="6245352"/>
            <a:ext cx="411480" cy="411480"/>
          </a:xfrm>
          <a:prstGeom prst="rect">
            <a:avLst/>
          </a:prstGeom>
          <a:noFill/>
          <a:ln>
            <a:noFill/>
          </a:ln>
        </p:spPr>
      </p:pic>
      <p:sp>
        <p:nvSpPr>
          <p:cNvPr id="833" name="Google Shape;833;p82"/>
          <p:cNvSpPr txBox="1"/>
          <p:nvPr/>
        </p:nvSpPr>
        <p:spPr>
          <a:xfrm>
            <a:off x="6770625" y="5624888"/>
            <a:ext cx="4973400" cy="870600"/>
          </a:xfrm>
          <a:prstGeom prst="rect">
            <a:avLst/>
          </a:prstGeom>
          <a:noFill/>
          <a:ln>
            <a:noFill/>
          </a:ln>
        </p:spPr>
        <p:txBody>
          <a:bodyPr anchorCtr="0" anchor="t" bIns="0" lIns="0" spcFirstLastPara="1" rIns="0" wrap="square" tIns="0">
            <a:noAutofit/>
          </a:bodyPr>
          <a:lstStyle/>
          <a:p>
            <a:pPr indent="-166687" lvl="0" marL="182562" rtl="0" algn="r">
              <a:lnSpc>
                <a:spcPct val="131250"/>
              </a:lnSpc>
              <a:spcBef>
                <a:spcPts val="0"/>
              </a:spcBef>
              <a:spcAft>
                <a:spcPts val="0"/>
              </a:spcAft>
              <a:buNone/>
            </a:pPr>
            <a:r>
              <a:rPr lang="en-US" sz="3200">
                <a:solidFill>
                  <a:srgbClr val="FFFFFF"/>
                </a:solidFill>
              </a:rPr>
              <a:t>The Development of the</a:t>
            </a:r>
            <a:endParaRPr sz="3200">
              <a:solidFill>
                <a:srgbClr val="FFFFFF"/>
              </a:solidFill>
            </a:endParaRPr>
          </a:p>
          <a:p>
            <a:pPr indent="-166687" lvl="0" marL="182562" rtl="0" algn="r">
              <a:lnSpc>
                <a:spcPct val="131250"/>
              </a:lnSpc>
              <a:spcBef>
                <a:spcPts val="0"/>
              </a:spcBef>
              <a:spcAft>
                <a:spcPts val="0"/>
              </a:spcAft>
              <a:buNone/>
            </a:pPr>
            <a:r>
              <a:rPr lang="en-US" sz="3200">
                <a:solidFill>
                  <a:srgbClr val="FFFFFF"/>
                </a:solidFill>
              </a:rPr>
              <a:t>Agile Manifesto, 2001</a:t>
            </a:r>
            <a:endParaRPr>
              <a:solidFill>
                <a:srgbClr val="FFFFFF"/>
              </a:solidFill>
            </a:endParaRPr>
          </a:p>
          <a:p>
            <a:pPr indent="-227012" lvl="0" marL="242887" rtl="0" algn="r">
              <a:lnSpc>
                <a:spcPct val="131250"/>
              </a:lnSpc>
              <a:spcBef>
                <a:spcPts val="1000"/>
              </a:spcBef>
              <a:spcAft>
                <a:spcPts val="0"/>
              </a:spcAft>
              <a:buNone/>
            </a:pPr>
            <a:r>
              <a:rPr lang="en-US" sz="3200">
                <a:solidFill>
                  <a:srgbClr val="FFFFFF"/>
                </a:solidFill>
              </a:rPr>
              <a:t> </a:t>
            </a:r>
            <a:endParaRPr sz="3200">
              <a:solidFill>
                <a:srgbClr val="FFFFFF"/>
              </a:solidFill>
            </a:endParaRPr>
          </a:p>
        </p:txBody>
      </p:sp>
      <p:pic>
        <p:nvPicPr>
          <p:cNvPr id="834" name="Google Shape;834;p82"/>
          <p:cNvPicPr preferRelativeResize="0"/>
          <p:nvPr/>
        </p:nvPicPr>
        <p:blipFill>
          <a:blip r:embed="rId4">
            <a:alphaModFix/>
          </a:blip>
          <a:stretch>
            <a:fillRect/>
          </a:stretch>
        </p:blipFill>
        <p:spPr>
          <a:xfrm>
            <a:off x="-297613" y="-24513"/>
            <a:ext cx="12650719" cy="69070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8" name="Shape 838"/>
        <p:cNvGrpSpPr/>
        <p:nvPr/>
      </p:nvGrpSpPr>
      <p:grpSpPr>
        <a:xfrm>
          <a:off x="0" y="0"/>
          <a:ext cx="0" cy="0"/>
          <a:chOff x="0" y="0"/>
          <a:chExt cx="0" cy="0"/>
        </a:xfrm>
      </p:grpSpPr>
      <p:sp>
        <p:nvSpPr>
          <p:cNvPr id="839" name="Google Shape;839;p83"/>
          <p:cNvSpPr txBox="1"/>
          <p:nvPr>
            <p:ph type="title"/>
          </p:nvPr>
        </p:nvSpPr>
        <p:spPr>
          <a:xfrm>
            <a:off x="314325" y="302839"/>
            <a:ext cx="5705400" cy="3783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2800"/>
              <a:buFont typeface="Arial"/>
              <a:buNone/>
            </a:pPr>
            <a:r>
              <a:rPr lang="en-US"/>
              <a:t>12 Principles of Agile Manifesto</a:t>
            </a:r>
            <a:endParaRPr/>
          </a:p>
        </p:txBody>
      </p:sp>
      <p:sp>
        <p:nvSpPr>
          <p:cNvPr id="840" name="Google Shape;840;p83"/>
          <p:cNvSpPr txBox="1"/>
          <p:nvPr>
            <p:ph idx="1" type="body"/>
          </p:nvPr>
        </p:nvSpPr>
        <p:spPr>
          <a:xfrm>
            <a:off x="314325" y="852650"/>
            <a:ext cx="8908500" cy="4209900"/>
          </a:xfrm>
          <a:prstGeom prst="rect">
            <a:avLst/>
          </a:prstGeom>
          <a:noFill/>
          <a:ln>
            <a:noFill/>
          </a:ln>
        </p:spPr>
        <p:txBody>
          <a:bodyPr anchorCtr="0" anchor="t" bIns="0" lIns="0" spcFirstLastPara="1" rIns="0" wrap="square" tIns="0">
            <a:noAutofit/>
          </a:bodyPr>
          <a:lstStyle/>
          <a:p>
            <a:pPr indent="-336550" lvl="0" marL="457200" rtl="0" algn="l">
              <a:lnSpc>
                <a:spcPct val="100000"/>
              </a:lnSpc>
              <a:spcBef>
                <a:spcPts val="1000"/>
              </a:spcBef>
              <a:spcAft>
                <a:spcPts val="0"/>
              </a:spcAft>
              <a:buSzPts val="1700"/>
              <a:buAutoNum type="arabicPeriod"/>
            </a:pPr>
            <a:r>
              <a:rPr lang="en-US" sz="1700"/>
              <a:t>Our highest priority is to satisfy the customer through </a:t>
            </a:r>
            <a:r>
              <a:rPr b="1" lang="en-US" sz="1700"/>
              <a:t>early and continuous delivery</a:t>
            </a:r>
            <a:r>
              <a:rPr lang="en-US" sz="1700"/>
              <a:t> of valuable software.</a:t>
            </a:r>
            <a:endParaRPr sz="1700"/>
          </a:p>
          <a:p>
            <a:pPr indent="-336550" lvl="0" marL="457200" rtl="0" algn="l">
              <a:lnSpc>
                <a:spcPct val="100000"/>
              </a:lnSpc>
              <a:spcBef>
                <a:spcPts val="0"/>
              </a:spcBef>
              <a:spcAft>
                <a:spcPts val="0"/>
              </a:spcAft>
              <a:buSzPts val="1700"/>
              <a:buAutoNum type="arabicPeriod"/>
            </a:pPr>
            <a:r>
              <a:rPr b="1" lang="en-US" sz="1700"/>
              <a:t>Welcome changing requirements</a:t>
            </a:r>
            <a:r>
              <a:rPr lang="en-US" sz="1700"/>
              <a:t>, even late in development. Agile processes harness change for the customer's competitive advantage.</a:t>
            </a:r>
            <a:endParaRPr sz="1700"/>
          </a:p>
          <a:p>
            <a:pPr indent="-336550" lvl="0" marL="457200" rtl="0" algn="l">
              <a:lnSpc>
                <a:spcPct val="100000"/>
              </a:lnSpc>
              <a:spcBef>
                <a:spcPts val="0"/>
              </a:spcBef>
              <a:spcAft>
                <a:spcPts val="0"/>
              </a:spcAft>
              <a:buSzPts val="1700"/>
              <a:buAutoNum type="arabicPeriod"/>
            </a:pPr>
            <a:r>
              <a:rPr b="1" lang="en-US" sz="1700"/>
              <a:t>Deliver working software frequently,</a:t>
            </a:r>
            <a:r>
              <a:rPr lang="en-US" sz="1700"/>
              <a:t> from a couple of weeks to a couple of months, with a preference to the shorter timescale.		</a:t>
            </a:r>
            <a:endParaRPr sz="1700"/>
          </a:p>
          <a:p>
            <a:pPr indent="-336550" lvl="0" marL="457200" rtl="0" algn="l">
              <a:lnSpc>
                <a:spcPct val="100000"/>
              </a:lnSpc>
              <a:spcBef>
                <a:spcPts val="0"/>
              </a:spcBef>
              <a:spcAft>
                <a:spcPts val="0"/>
              </a:spcAft>
              <a:buSzPts val="1700"/>
              <a:buAutoNum type="arabicPeriod"/>
            </a:pPr>
            <a:r>
              <a:rPr lang="en-US" sz="1700"/>
              <a:t>Business people and developers must </a:t>
            </a:r>
            <a:r>
              <a:rPr b="1" lang="en-US" sz="1700"/>
              <a:t>work together daily</a:t>
            </a:r>
            <a:r>
              <a:rPr lang="en-US" sz="1700"/>
              <a:t> throughout the project.</a:t>
            </a:r>
            <a:endParaRPr sz="1700"/>
          </a:p>
          <a:p>
            <a:pPr indent="-336550" lvl="0" marL="457200" rtl="0" algn="l">
              <a:lnSpc>
                <a:spcPct val="100000"/>
              </a:lnSpc>
              <a:spcBef>
                <a:spcPts val="0"/>
              </a:spcBef>
              <a:spcAft>
                <a:spcPts val="0"/>
              </a:spcAft>
              <a:buSzPts val="1700"/>
              <a:buAutoNum type="arabicPeriod"/>
            </a:pPr>
            <a:r>
              <a:rPr lang="en-US" sz="1700"/>
              <a:t>Build projects around </a:t>
            </a:r>
            <a:r>
              <a:rPr b="1" lang="en-US" sz="1700"/>
              <a:t>motivated individuals</a:t>
            </a:r>
            <a:r>
              <a:rPr lang="en-US" sz="1700"/>
              <a:t>. Give them the environment and support they need, and trust them to get the job done.		</a:t>
            </a:r>
            <a:endParaRPr sz="1700"/>
          </a:p>
          <a:p>
            <a:pPr indent="-336550" lvl="0" marL="457200" rtl="0" algn="l">
              <a:lnSpc>
                <a:spcPct val="100000"/>
              </a:lnSpc>
              <a:spcBef>
                <a:spcPts val="0"/>
              </a:spcBef>
              <a:spcAft>
                <a:spcPts val="0"/>
              </a:spcAft>
              <a:buSzPts val="1700"/>
              <a:buAutoNum type="arabicPeriod"/>
            </a:pPr>
            <a:r>
              <a:rPr lang="en-US" sz="1700"/>
              <a:t>The most efficient and effective method of conveying information to and within a development team is </a:t>
            </a:r>
            <a:r>
              <a:rPr b="1" lang="en-US" sz="1700"/>
              <a:t>face-to-face conversation</a:t>
            </a:r>
            <a:r>
              <a:rPr lang="en-US" sz="1700"/>
              <a:t>.			</a:t>
            </a:r>
            <a:endParaRPr sz="1700"/>
          </a:p>
          <a:p>
            <a:pPr indent="-336550" lvl="0" marL="457200" rtl="0" algn="l">
              <a:lnSpc>
                <a:spcPct val="100000"/>
              </a:lnSpc>
              <a:spcBef>
                <a:spcPts val="0"/>
              </a:spcBef>
              <a:spcAft>
                <a:spcPts val="0"/>
              </a:spcAft>
              <a:buSzPts val="1700"/>
              <a:buAutoNum type="arabicPeriod"/>
            </a:pPr>
            <a:r>
              <a:rPr b="1" lang="en-US" sz="1700"/>
              <a:t>Working software </a:t>
            </a:r>
            <a:r>
              <a:rPr lang="en-US" sz="1700"/>
              <a:t>is the primary measure of progress.				</a:t>
            </a:r>
            <a:endParaRPr sz="1700"/>
          </a:p>
          <a:p>
            <a:pPr indent="-336550" lvl="0" marL="457200" rtl="0" algn="l">
              <a:lnSpc>
                <a:spcPct val="100000"/>
              </a:lnSpc>
              <a:spcBef>
                <a:spcPts val="0"/>
              </a:spcBef>
              <a:spcAft>
                <a:spcPts val="0"/>
              </a:spcAft>
              <a:buSzPts val="1700"/>
              <a:buAutoNum type="arabicPeriod"/>
            </a:pPr>
            <a:r>
              <a:rPr lang="en-US" sz="1700"/>
              <a:t>Agile processes promote sustainable development. The sponsors, developers, and users should be able to </a:t>
            </a:r>
            <a:r>
              <a:rPr b="1" lang="en-US" sz="1700"/>
              <a:t>maintain a constant pace indefinitely.</a:t>
            </a:r>
            <a:r>
              <a:rPr lang="en-US" sz="1700"/>
              <a:t>	</a:t>
            </a:r>
            <a:endParaRPr sz="1700"/>
          </a:p>
          <a:p>
            <a:pPr indent="-336550" lvl="0" marL="457200" rtl="0" algn="l">
              <a:lnSpc>
                <a:spcPct val="100000"/>
              </a:lnSpc>
              <a:spcBef>
                <a:spcPts val="0"/>
              </a:spcBef>
              <a:spcAft>
                <a:spcPts val="0"/>
              </a:spcAft>
              <a:buSzPts val="1700"/>
              <a:buAutoNum type="arabicPeriod"/>
            </a:pPr>
            <a:r>
              <a:rPr lang="en-US" sz="1700"/>
              <a:t>Continuous attention to </a:t>
            </a:r>
            <a:r>
              <a:rPr b="1" lang="en-US" sz="1700"/>
              <a:t>technical excellence</a:t>
            </a:r>
            <a:r>
              <a:rPr lang="en-US" sz="1700"/>
              <a:t> and good design enhances agility.		</a:t>
            </a:r>
            <a:endParaRPr sz="1700"/>
          </a:p>
          <a:p>
            <a:pPr indent="-336550" lvl="0" marL="457200" rtl="0" algn="l">
              <a:lnSpc>
                <a:spcPct val="100000"/>
              </a:lnSpc>
              <a:spcBef>
                <a:spcPts val="0"/>
              </a:spcBef>
              <a:spcAft>
                <a:spcPts val="0"/>
              </a:spcAft>
              <a:buSzPts val="1700"/>
              <a:buAutoNum type="arabicPeriod"/>
            </a:pPr>
            <a:r>
              <a:rPr b="1" lang="en-US" sz="1700"/>
              <a:t>Simplicity</a:t>
            </a:r>
            <a:r>
              <a:rPr lang="en-US" sz="1700"/>
              <a:t>--the art of maximizing the amount of work not done--is essential.</a:t>
            </a:r>
            <a:endParaRPr sz="1700"/>
          </a:p>
          <a:p>
            <a:pPr indent="-336550" lvl="0" marL="457200" rtl="0" algn="l">
              <a:lnSpc>
                <a:spcPct val="100000"/>
              </a:lnSpc>
              <a:spcBef>
                <a:spcPts val="0"/>
              </a:spcBef>
              <a:spcAft>
                <a:spcPts val="0"/>
              </a:spcAft>
              <a:buSzPts val="1700"/>
              <a:buAutoNum type="arabicPeriod"/>
            </a:pPr>
            <a:r>
              <a:rPr lang="en-US" sz="1700"/>
              <a:t>The best architectures, requirements, and designs emerge from </a:t>
            </a:r>
            <a:r>
              <a:rPr b="1" lang="en-US" sz="1700"/>
              <a:t>self-organizing teams.</a:t>
            </a:r>
            <a:endParaRPr b="1" sz="1700"/>
          </a:p>
          <a:p>
            <a:pPr indent="-336550" lvl="0" marL="457200" rtl="0" algn="l">
              <a:lnSpc>
                <a:spcPct val="100000"/>
              </a:lnSpc>
              <a:spcBef>
                <a:spcPts val="0"/>
              </a:spcBef>
              <a:spcAft>
                <a:spcPts val="0"/>
              </a:spcAft>
              <a:buSzPts val="1700"/>
              <a:buAutoNum type="arabicPeriod"/>
            </a:pPr>
            <a:r>
              <a:rPr lang="en-US" sz="1700"/>
              <a:t>At regular intervals, the team </a:t>
            </a:r>
            <a:r>
              <a:rPr b="1" lang="en-US" sz="1700"/>
              <a:t>reflects</a:t>
            </a:r>
            <a:r>
              <a:rPr lang="en-US" sz="1700"/>
              <a:t> on how to become more effective, then tunes and </a:t>
            </a:r>
            <a:r>
              <a:rPr b="1" lang="en-US" sz="1700"/>
              <a:t>adjusts</a:t>
            </a:r>
            <a:r>
              <a:rPr lang="en-US" sz="1700"/>
              <a:t> its behavior accordingly. </a:t>
            </a:r>
            <a:endParaRPr sz="1700"/>
          </a:p>
        </p:txBody>
      </p:sp>
      <p:sp>
        <p:nvSpPr>
          <p:cNvPr id="841" name="Google Shape;841;p83"/>
          <p:cNvSpPr txBox="1"/>
          <p:nvPr>
            <p:ph idx="10" type="dt"/>
          </p:nvPr>
        </p:nvSpPr>
        <p:spPr>
          <a:xfrm>
            <a:off x="9078912" y="6356350"/>
            <a:ext cx="1817700" cy="1989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US"/>
              <a:t>17 SEPTEMBER 2019</a:t>
            </a:r>
            <a:endParaRPr/>
          </a:p>
        </p:txBody>
      </p:sp>
      <p:sp>
        <p:nvSpPr>
          <p:cNvPr id="842" name="Google Shape;842;p83"/>
          <p:cNvSpPr txBox="1"/>
          <p:nvPr>
            <p:ph idx="11" type="ftr"/>
          </p:nvPr>
        </p:nvSpPr>
        <p:spPr>
          <a:xfrm>
            <a:off x="6151562" y="6355977"/>
            <a:ext cx="2795700" cy="1989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US"/>
              <a:t>Presentation Title</a:t>
            </a:r>
            <a:endParaRPr/>
          </a:p>
        </p:txBody>
      </p:sp>
      <p:sp>
        <p:nvSpPr>
          <p:cNvPr id="843" name="Google Shape;843;p83"/>
          <p:cNvSpPr txBox="1"/>
          <p:nvPr>
            <p:ph idx="12" type="sldNum"/>
          </p:nvPr>
        </p:nvSpPr>
        <p:spPr>
          <a:xfrm>
            <a:off x="11465859" y="6356350"/>
            <a:ext cx="407100" cy="1989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7" name="Shape 847"/>
        <p:cNvGrpSpPr/>
        <p:nvPr/>
      </p:nvGrpSpPr>
      <p:grpSpPr>
        <a:xfrm>
          <a:off x="0" y="0"/>
          <a:ext cx="0" cy="0"/>
          <a:chOff x="0" y="0"/>
          <a:chExt cx="0" cy="0"/>
        </a:xfrm>
      </p:grpSpPr>
      <p:sp>
        <p:nvSpPr>
          <p:cNvPr id="848" name="Google Shape;848;p84"/>
          <p:cNvSpPr txBox="1"/>
          <p:nvPr>
            <p:ph idx="1" type="body"/>
          </p:nvPr>
        </p:nvSpPr>
        <p:spPr>
          <a:xfrm>
            <a:off x="8947150" y="0"/>
            <a:ext cx="3240000" cy="6858000"/>
          </a:xfrm>
          <a:prstGeom prst="rect">
            <a:avLst/>
          </a:prstGeom>
          <a:solidFill>
            <a:srgbClr val="FF610D"/>
          </a:solidFill>
          <a:ln>
            <a:noFill/>
          </a:ln>
        </p:spPr>
        <p:txBody>
          <a:bodyPr anchorCtr="0" anchor="t" bIns="0" lIns="457200" spcFirstLastPara="1" rIns="274300" wrap="square" tIns="1188700">
            <a:noAutofit/>
          </a:bodyPr>
          <a:lstStyle/>
          <a:p>
            <a:pPr indent="0" lvl="4" marL="0" rtl="0" algn="l">
              <a:lnSpc>
                <a:spcPct val="90000"/>
              </a:lnSpc>
              <a:spcBef>
                <a:spcPts val="500"/>
              </a:spcBef>
              <a:spcAft>
                <a:spcPts val="0"/>
              </a:spcAft>
              <a:buSzPts val="960"/>
              <a:buNone/>
            </a:pPr>
            <a:r>
              <a:rPr b="1" lang="en-US" sz="6000"/>
              <a:t>WHAT</a:t>
            </a:r>
            <a:endParaRPr/>
          </a:p>
        </p:txBody>
      </p:sp>
      <p:sp>
        <p:nvSpPr>
          <p:cNvPr id="849" name="Google Shape;849;p84"/>
          <p:cNvSpPr txBox="1"/>
          <p:nvPr>
            <p:ph idx="10" type="dt"/>
          </p:nvPr>
        </p:nvSpPr>
        <p:spPr>
          <a:xfrm>
            <a:off x="9078912" y="6356350"/>
            <a:ext cx="1817700" cy="1989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US"/>
              <a:t>17 SEPTEMBER 2019</a:t>
            </a:r>
            <a:endParaRPr/>
          </a:p>
        </p:txBody>
      </p:sp>
      <p:sp>
        <p:nvSpPr>
          <p:cNvPr id="850" name="Google Shape;850;p84"/>
          <p:cNvSpPr txBox="1"/>
          <p:nvPr>
            <p:ph idx="12" type="sldNum"/>
          </p:nvPr>
        </p:nvSpPr>
        <p:spPr>
          <a:xfrm>
            <a:off x="11465859" y="6356350"/>
            <a:ext cx="407100" cy="1989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grpSp>
        <p:nvGrpSpPr>
          <p:cNvPr id="851" name="Google Shape;851;p84"/>
          <p:cNvGrpSpPr/>
          <p:nvPr/>
        </p:nvGrpSpPr>
        <p:grpSpPr>
          <a:xfrm rot="-739784">
            <a:off x="598781" y="90073"/>
            <a:ext cx="6287348" cy="6287348"/>
            <a:chOff x="3657600" y="990600"/>
            <a:chExt cx="4876800" cy="4876800"/>
          </a:xfrm>
        </p:grpSpPr>
        <p:pic>
          <p:nvPicPr>
            <p:cNvPr id="852" name="Google Shape;852;p84"/>
            <p:cNvPicPr preferRelativeResize="0"/>
            <p:nvPr/>
          </p:nvPicPr>
          <p:blipFill>
            <a:blip r:embed="rId3">
              <a:alphaModFix/>
            </a:blip>
            <a:stretch>
              <a:fillRect/>
            </a:stretch>
          </p:blipFill>
          <p:spPr>
            <a:xfrm>
              <a:off x="3657600" y="990600"/>
              <a:ext cx="4876800" cy="4876800"/>
            </a:xfrm>
            <a:prstGeom prst="rect">
              <a:avLst/>
            </a:prstGeom>
            <a:noFill/>
            <a:ln>
              <a:noFill/>
            </a:ln>
          </p:spPr>
        </p:pic>
        <p:sp>
          <p:nvSpPr>
            <p:cNvPr id="853" name="Google Shape;853;p84"/>
            <p:cNvSpPr txBox="1"/>
            <p:nvPr/>
          </p:nvSpPr>
          <p:spPr>
            <a:xfrm rot="-5400000">
              <a:off x="5400231" y="3837850"/>
              <a:ext cx="1478700" cy="38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rgbClr val="999999"/>
                  </a:solidFill>
                </a:rPr>
                <a:t>By Nikita Gobulev</a:t>
              </a:r>
              <a:endParaRPr sz="1200">
                <a:solidFill>
                  <a:srgbClr val="999999"/>
                </a:solidFill>
              </a:endParaRPr>
            </a:p>
          </p:txBody>
        </p:sp>
      </p:grpSp>
      <p:sp>
        <p:nvSpPr>
          <p:cNvPr id="854" name="Google Shape;854;p84"/>
          <p:cNvSpPr txBox="1"/>
          <p:nvPr/>
        </p:nvSpPr>
        <p:spPr>
          <a:xfrm rot="-478410">
            <a:off x="1043650" y="4979911"/>
            <a:ext cx="962404" cy="609797"/>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t>Scrum</a:t>
            </a:r>
            <a:endParaRPr b="1" sz="1800"/>
          </a:p>
        </p:txBody>
      </p:sp>
      <p:sp>
        <p:nvSpPr>
          <p:cNvPr id="855" name="Google Shape;855;p84"/>
          <p:cNvSpPr txBox="1"/>
          <p:nvPr/>
        </p:nvSpPr>
        <p:spPr>
          <a:xfrm rot="-162305">
            <a:off x="4801134" y="4157604"/>
            <a:ext cx="1271317" cy="609995"/>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t>Kanban</a:t>
            </a:r>
            <a:endParaRPr b="1" sz="1800"/>
          </a:p>
        </p:txBody>
      </p:sp>
      <p:sp>
        <p:nvSpPr>
          <p:cNvPr id="856" name="Google Shape;856;p84"/>
          <p:cNvSpPr txBox="1"/>
          <p:nvPr/>
        </p:nvSpPr>
        <p:spPr>
          <a:xfrm rot="-1153039">
            <a:off x="5888674" y="3263660"/>
            <a:ext cx="1271449" cy="610063"/>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t>Lean</a:t>
            </a:r>
            <a:endParaRPr b="1" sz="1800"/>
          </a:p>
        </p:txBody>
      </p:sp>
      <p:sp>
        <p:nvSpPr>
          <p:cNvPr id="857" name="Google Shape;857;p84"/>
          <p:cNvSpPr txBox="1"/>
          <p:nvPr/>
        </p:nvSpPr>
        <p:spPr>
          <a:xfrm rot="-1254913">
            <a:off x="2525413" y="4979783"/>
            <a:ext cx="1271478" cy="610021"/>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t>SAFe</a:t>
            </a:r>
            <a:endParaRPr b="1" sz="1800"/>
          </a:p>
        </p:txBody>
      </p:sp>
      <p:sp>
        <p:nvSpPr>
          <p:cNvPr id="858" name="Google Shape;858;p84"/>
          <p:cNvSpPr txBox="1"/>
          <p:nvPr/>
        </p:nvSpPr>
        <p:spPr>
          <a:xfrm rot="-708000">
            <a:off x="1809095" y="4279438"/>
            <a:ext cx="1547707" cy="610199"/>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t>PMBOK Guide®</a:t>
            </a:r>
            <a:endParaRPr b="1"/>
          </a:p>
        </p:txBody>
      </p:sp>
      <p:sp>
        <p:nvSpPr>
          <p:cNvPr id="859" name="Google Shape;859;p84"/>
          <p:cNvSpPr txBox="1"/>
          <p:nvPr/>
        </p:nvSpPr>
        <p:spPr>
          <a:xfrm rot="-708000">
            <a:off x="5691720" y="4594463"/>
            <a:ext cx="1547707" cy="610199"/>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t>Agile Modeling</a:t>
            </a:r>
            <a:endParaRPr b="1"/>
          </a:p>
        </p:txBody>
      </p:sp>
      <p:sp>
        <p:nvSpPr>
          <p:cNvPr id="860" name="Google Shape;860;p84"/>
          <p:cNvSpPr txBox="1"/>
          <p:nvPr/>
        </p:nvSpPr>
        <p:spPr>
          <a:xfrm rot="-735714">
            <a:off x="5888739" y="5387467"/>
            <a:ext cx="1271302" cy="61009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t>DevOps</a:t>
            </a:r>
            <a:endParaRPr b="1" sz="1800"/>
          </a:p>
        </p:txBody>
      </p:sp>
      <p:sp>
        <p:nvSpPr>
          <p:cNvPr id="861" name="Google Shape;861;p84"/>
          <p:cNvSpPr txBox="1"/>
          <p:nvPr/>
        </p:nvSpPr>
        <p:spPr>
          <a:xfrm rot="-826928">
            <a:off x="1548433" y="2182019"/>
            <a:ext cx="4052374" cy="866151"/>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000">
                <a:solidFill>
                  <a:schemeClr val="lt1"/>
                </a:solidFill>
              </a:rPr>
              <a:t>Disciplined Agile</a:t>
            </a:r>
            <a:endParaRPr b="1" sz="3000">
              <a:solidFill>
                <a:schemeClr val="lt1"/>
              </a:solidFill>
            </a:endParaRPr>
          </a:p>
        </p:txBody>
      </p:sp>
      <p:sp>
        <p:nvSpPr>
          <p:cNvPr id="862" name="Google Shape;862;p84"/>
          <p:cNvSpPr txBox="1"/>
          <p:nvPr/>
        </p:nvSpPr>
        <p:spPr>
          <a:xfrm rot="-477983">
            <a:off x="1324937" y="5727344"/>
            <a:ext cx="1158076" cy="735507"/>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t>Lean Startup</a:t>
            </a:r>
            <a:endParaRPr b="1"/>
          </a:p>
        </p:txBody>
      </p:sp>
      <p:sp>
        <p:nvSpPr>
          <p:cNvPr id="863" name="Google Shape;863;p84"/>
          <p:cNvSpPr txBox="1"/>
          <p:nvPr/>
        </p:nvSpPr>
        <p:spPr>
          <a:xfrm rot="-216524">
            <a:off x="2894967" y="5832331"/>
            <a:ext cx="1158197" cy="735552"/>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t>XP</a:t>
            </a:r>
            <a:endParaRPr b="1"/>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8" name="Shape 868"/>
        <p:cNvGrpSpPr/>
        <p:nvPr/>
      </p:nvGrpSpPr>
      <p:grpSpPr>
        <a:xfrm>
          <a:off x="0" y="0"/>
          <a:ext cx="0" cy="0"/>
          <a:chOff x="0" y="0"/>
          <a:chExt cx="0" cy="0"/>
        </a:xfrm>
      </p:grpSpPr>
      <p:pic>
        <p:nvPicPr>
          <p:cNvPr descr="A close up of text on a black background&#10;&#10;Description automatically generated" id="869" name="Google Shape;869;p85"/>
          <p:cNvPicPr preferRelativeResize="0"/>
          <p:nvPr/>
        </p:nvPicPr>
        <p:blipFill rotWithShape="1">
          <a:blip r:embed="rId3">
            <a:alphaModFix/>
          </a:blip>
          <a:srcRect b="0" l="0" r="0" t="0"/>
          <a:stretch/>
        </p:blipFill>
        <p:spPr>
          <a:xfrm>
            <a:off x="1107593" y="1042484"/>
            <a:ext cx="3265759" cy="4773032"/>
          </a:xfrm>
          <a:prstGeom prst="rect">
            <a:avLst/>
          </a:prstGeom>
          <a:noFill/>
          <a:ln cap="flat" cmpd="sng" w="12700">
            <a:solidFill>
              <a:schemeClr val="dk1"/>
            </a:solidFill>
            <a:prstDash val="solid"/>
            <a:round/>
            <a:headEnd len="sm" w="sm" type="none"/>
            <a:tailEnd len="sm" w="sm" type="none"/>
          </a:ln>
          <a:effectLst>
            <a:outerShdw blurRad="190500" rotWithShape="0" algn="tl">
              <a:srgbClr val="000000">
                <a:alpha val="69800"/>
              </a:srgbClr>
            </a:outerShdw>
          </a:effectLst>
        </p:spPr>
      </p:pic>
      <p:pic>
        <p:nvPicPr>
          <p:cNvPr id="870" name="Google Shape;870;p85"/>
          <p:cNvPicPr preferRelativeResize="0"/>
          <p:nvPr/>
        </p:nvPicPr>
        <p:blipFill>
          <a:blip r:embed="rId4">
            <a:alphaModFix/>
          </a:blip>
          <a:stretch>
            <a:fillRect/>
          </a:stretch>
        </p:blipFill>
        <p:spPr>
          <a:xfrm>
            <a:off x="4652100" y="1406062"/>
            <a:ext cx="2935874" cy="4399425"/>
          </a:xfrm>
          <a:prstGeom prst="rect">
            <a:avLst/>
          </a:prstGeom>
          <a:noFill/>
          <a:ln cap="flat" cmpd="sng" w="12700">
            <a:solidFill>
              <a:schemeClr val="dk1"/>
            </a:solidFill>
            <a:prstDash val="solid"/>
            <a:round/>
            <a:headEnd len="sm" w="sm" type="none"/>
            <a:tailEnd len="sm" w="sm" type="none"/>
          </a:ln>
          <a:effectLst>
            <a:outerShdw blurRad="190500" rotWithShape="0" algn="tl">
              <a:srgbClr val="000000">
                <a:alpha val="69800"/>
              </a:srgbClr>
            </a:outerShdw>
          </a:effectLst>
        </p:spPr>
      </p:pic>
      <p:pic>
        <p:nvPicPr>
          <p:cNvPr id="871" name="Google Shape;871;p85"/>
          <p:cNvPicPr preferRelativeResize="0"/>
          <p:nvPr/>
        </p:nvPicPr>
        <p:blipFill>
          <a:blip r:embed="rId5">
            <a:alphaModFix/>
          </a:blip>
          <a:stretch>
            <a:fillRect/>
          </a:stretch>
        </p:blipFill>
        <p:spPr>
          <a:xfrm>
            <a:off x="7868300" y="1416086"/>
            <a:ext cx="3079600" cy="4399429"/>
          </a:xfrm>
          <a:prstGeom prst="rect">
            <a:avLst/>
          </a:prstGeom>
          <a:noFill/>
          <a:ln cap="flat" cmpd="sng" w="12700">
            <a:solidFill>
              <a:schemeClr val="dk1"/>
            </a:solidFill>
            <a:prstDash val="solid"/>
            <a:round/>
            <a:headEnd len="sm" w="sm" type="none"/>
            <a:tailEnd len="sm" w="sm" type="none"/>
          </a:ln>
          <a:effectLst>
            <a:outerShdw blurRad="190500" rotWithShape="0" algn="tl">
              <a:srgbClr val="000000">
                <a:alpha val="698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PMI_Palette">
      <a:dk1>
        <a:srgbClr val="000000"/>
      </a:dk1>
      <a:lt1>
        <a:srgbClr val="FFFFFF"/>
      </a:lt1>
      <a:dk2>
        <a:srgbClr val="C4C5C7"/>
      </a:dk2>
      <a:lt2>
        <a:srgbClr val="E7E6E6"/>
      </a:lt2>
      <a:accent1>
        <a:srgbClr val="FF610F"/>
      </a:accent1>
      <a:accent2>
        <a:srgbClr val="DD300B"/>
      </a:accent2>
      <a:accent3>
        <a:srgbClr val="FF9361"/>
      </a:accent3>
      <a:accent4>
        <a:srgbClr val="05BFE0"/>
      </a:accent4>
      <a:accent5>
        <a:srgbClr val="0080A8"/>
      </a:accent5>
      <a:accent6>
        <a:srgbClr val="59D3EB"/>
      </a:accent6>
      <a:hlink>
        <a:srgbClr val="4F17A8"/>
      </a:hlink>
      <a:folHlink>
        <a:srgbClr val="8A66C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PMI_Palette">
      <a:dk1>
        <a:srgbClr val="000000"/>
      </a:dk1>
      <a:lt1>
        <a:srgbClr val="FFFFFF"/>
      </a:lt1>
      <a:dk2>
        <a:srgbClr val="C4C5C7"/>
      </a:dk2>
      <a:lt2>
        <a:srgbClr val="E7E6E6"/>
      </a:lt2>
      <a:accent1>
        <a:srgbClr val="FF610F"/>
      </a:accent1>
      <a:accent2>
        <a:srgbClr val="DD300B"/>
      </a:accent2>
      <a:accent3>
        <a:srgbClr val="FF9361"/>
      </a:accent3>
      <a:accent4>
        <a:srgbClr val="05BFE0"/>
      </a:accent4>
      <a:accent5>
        <a:srgbClr val="0080A8"/>
      </a:accent5>
      <a:accent6>
        <a:srgbClr val="59D3EB"/>
      </a:accent6>
      <a:hlink>
        <a:srgbClr val="4F17A8"/>
      </a:hlink>
      <a:folHlink>
        <a:srgbClr val="8A66C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