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6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6" tIns="47812" rIns="95626" bIns="47812" numCol="1" anchor="t" anchorCtr="0" compatLnSpc="1">
            <a:prstTxWarp prst="textNoShape">
              <a:avLst/>
            </a:prstTxWarp>
          </a:bodyPr>
          <a:lstStyle>
            <a:lvl1pPr defTabSz="95636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5" y="0"/>
            <a:ext cx="294586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6" tIns="47812" rIns="95626" bIns="47812" numCol="1" anchor="t" anchorCtr="0" compatLnSpc="1">
            <a:prstTxWarp prst="textNoShape">
              <a:avLst/>
            </a:prstTxWarp>
          </a:bodyPr>
          <a:lstStyle>
            <a:lvl1pPr algn="r" defTabSz="95636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5" y="4715155"/>
            <a:ext cx="5438748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6" tIns="47812" rIns="95626" bIns="47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766"/>
            <a:ext cx="294586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6" tIns="47812" rIns="95626" bIns="47812" numCol="1" anchor="b" anchorCtr="0" compatLnSpc="1">
            <a:prstTxWarp prst="textNoShape">
              <a:avLst/>
            </a:prstTxWarp>
          </a:bodyPr>
          <a:lstStyle>
            <a:lvl1pPr defTabSz="95636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5" y="9428766"/>
            <a:ext cx="294586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6" tIns="47812" rIns="95626" bIns="47812" numCol="1" anchor="b" anchorCtr="0" compatLnSpc="1">
            <a:prstTxWarp prst="textNoShape">
              <a:avLst/>
            </a:prstTxWarp>
          </a:bodyPr>
          <a:lstStyle>
            <a:lvl1pPr algn="r" defTabSz="956369">
              <a:defRPr sz="1200"/>
            </a:lvl1pPr>
          </a:lstStyle>
          <a:p>
            <a:pPr>
              <a:defRPr/>
            </a:pPr>
            <a:fld id="{540F7318-5555-4ABE-B550-A5C10D3E7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9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7434BC-5151-4A83-B4E0-2298983231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73" y="4716695"/>
            <a:ext cx="4982732" cy="4465446"/>
          </a:xfrm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EDB07-F3F5-4234-A178-2655A5D414E5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0C895-F693-4028-980C-AD32C484ADF0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609600"/>
            <a:ext cx="16573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09600"/>
            <a:ext cx="48196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C5E9-FC5F-4DB7-A469-8D23C9D5C755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150FA-A9AE-44A5-88DF-518747A7E077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BC70B-6DA8-427A-ADE6-56789E46CDFE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81200"/>
            <a:ext cx="32385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2385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9F076-B9AB-4760-88FF-51D5AB0E064E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9B3D4-3A9D-4F83-8422-B34B67C656C3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EFFA8-4711-485E-B187-23292C20826A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C0350-4D08-4BED-8730-339615429593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AF2D6-4440-4A5B-B0F4-61DBE7EB2894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0DE73-9FFB-4A28-8FD1-5CC5A660A720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096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81200"/>
            <a:ext cx="662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här för att ändra format på bakgrundstexten</a:t>
            </a:r>
          </a:p>
          <a:p>
            <a:pPr lvl="1"/>
            <a:r>
              <a:rPr lang="en-GB" smtClean="0"/>
              <a:t>Nivå två</a:t>
            </a:r>
          </a:p>
          <a:p>
            <a:pPr lvl="2"/>
            <a:r>
              <a:rPr lang="en-GB" smtClean="0"/>
              <a:t>Nivå tre</a:t>
            </a:r>
          </a:p>
          <a:p>
            <a:pPr lvl="3"/>
            <a:r>
              <a:rPr lang="en-GB" smtClean="0"/>
              <a:t>Nivå fyra</a:t>
            </a:r>
          </a:p>
          <a:p>
            <a:pPr lvl="4"/>
            <a:r>
              <a:rPr lang="en-GB" smtClean="0"/>
              <a:t>Nivå fem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14600" y="64008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096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00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95BA6"/>
                </a:solidFill>
              </a:defRPr>
            </a:lvl1pPr>
          </a:lstStyle>
          <a:p>
            <a:pPr>
              <a:defRPr/>
            </a:pPr>
            <a:fld id="{1B303726-AED9-45E5-A307-82B8DA7E97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48400" y="5943600"/>
            <a:ext cx="27432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95BA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AC3"/>
            </a:gs>
            <a:gs pos="100000">
              <a:schemeClr val="bg1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pPr algn="ctr" eaLnBrk="1" hangingPunct="1"/>
            <a:r>
              <a:rPr lang="sv-SE" b="1" dirty="0" smtClean="0"/>
              <a:t>PMI SC Volunteer of the </a:t>
            </a:r>
            <a:r>
              <a:rPr lang="sv-SE" b="1" dirty="0" err="1" smtClean="0"/>
              <a:t>year</a:t>
            </a:r>
            <a:r>
              <a:rPr lang="sv-SE" b="1" dirty="0" smtClean="0"/>
              <a:t> 2015</a:t>
            </a:r>
            <a:br>
              <a:rPr lang="sv-SE" b="1" dirty="0" smtClean="0"/>
            </a:br>
            <a:r>
              <a:rPr lang="sv-SE" b="1" dirty="0" smtClean="0"/>
              <a:t> </a:t>
            </a:r>
            <a:r>
              <a:rPr lang="en-US" b="1" dirty="0"/>
              <a:t>Jennifer </a:t>
            </a:r>
            <a:r>
              <a:rPr lang="en-US" b="1" dirty="0" err="1"/>
              <a:t>Theodorsson</a:t>
            </a:r>
            <a:endParaRPr lang="sv-SE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484784"/>
            <a:ext cx="7704856" cy="3096344"/>
          </a:xfrm>
        </p:spPr>
        <p:txBody>
          <a:bodyPr/>
          <a:lstStyle/>
          <a:p>
            <a:endParaRPr lang="en-US" sz="2800" b="1" i="1" dirty="0" smtClean="0"/>
          </a:p>
          <a:p>
            <a:r>
              <a:rPr lang="en-US" sz="2800" b="1" i="1" dirty="0" smtClean="0"/>
              <a:t>Jennifer </a:t>
            </a:r>
            <a:r>
              <a:rPr lang="sv-SE" sz="2800" b="1" i="1" dirty="0" smtClean="0"/>
              <a:t>är en </a:t>
            </a:r>
            <a:r>
              <a:rPr lang="sv-SE" sz="2800" b="1" i="1" dirty="0"/>
              <a:t>engagerad volontär i PMI Sweden </a:t>
            </a:r>
            <a:r>
              <a:rPr lang="sv-SE" sz="2800" b="1" i="1" dirty="0" err="1"/>
              <a:t>Chapter</a:t>
            </a:r>
            <a:r>
              <a:rPr lang="sv-SE" sz="2800" b="1" i="1" dirty="0"/>
              <a:t> </a:t>
            </a:r>
            <a:r>
              <a:rPr lang="sv-SE" sz="2800" b="1" i="1" dirty="0" err="1"/>
              <a:t>East</a:t>
            </a:r>
            <a:r>
              <a:rPr lang="sv-SE" sz="2800" b="1" i="1" dirty="0"/>
              <a:t> </a:t>
            </a:r>
            <a:r>
              <a:rPr lang="sv-SE" sz="2800" b="1" i="1" dirty="0" err="1" smtClean="0"/>
              <a:t>Branch</a:t>
            </a:r>
            <a:r>
              <a:rPr lang="sv-SE" sz="2800" b="1" i="1" dirty="0" smtClean="0"/>
              <a:t>.</a:t>
            </a:r>
            <a:endParaRPr lang="en-US" sz="2800" b="1" i="1" dirty="0" smtClean="0"/>
          </a:p>
          <a:p>
            <a:r>
              <a:rPr lang="en-US" sz="2800" b="1" i="1" dirty="0" smtClean="0"/>
              <a:t>Nu </a:t>
            </a:r>
            <a:r>
              <a:rPr lang="en-US" sz="2800" b="1" i="1" dirty="0" err="1" smtClean="0"/>
              <a:t>belönas</a:t>
            </a:r>
            <a:r>
              <a:rPr lang="en-US" sz="2800" b="1" i="1" dirty="0" smtClean="0"/>
              <a:t> hon för </a:t>
            </a:r>
            <a:r>
              <a:rPr lang="en-US" sz="2800" b="1" i="1" dirty="0" err="1" smtClean="0"/>
              <a:t>det</a:t>
            </a:r>
            <a:r>
              <a:rPr lang="en-US" sz="2800" b="1" i="1" dirty="0" smtClean="0"/>
              <a:t> </a:t>
            </a:r>
            <a:r>
              <a:rPr lang="en-US" sz="2800" b="1" i="1" smtClean="0"/>
              <a:t>enorma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jobb</a:t>
            </a:r>
            <a:r>
              <a:rPr lang="en-US" sz="2800" b="1" i="1" dirty="0" smtClean="0"/>
              <a:t> hon </a:t>
            </a:r>
            <a:r>
              <a:rPr lang="en-US" sz="2800" b="1" i="1" dirty="0" err="1" smtClean="0"/>
              <a:t>lagt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ner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som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Delprojektledare</a:t>
            </a:r>
            <a:r>
              <a:rPr lang="en-US" sz="2800" b="1" i="1" dirty="0"/>
              <a:t> för </a:t>
            </a:r>
            <a:r>
              <a:rPr lang="en-US" sz="2800" b="1" i="1" dirty="0" err="1"/>
              <a:t>Program&amp;Speakers</a:t>
            </a:r>
            <a:r>
              <a:rPr lang="en-US" sz="2800" b="1" i="1" dirty="0"/>
              <a:t> </a:t>
            </a:r>
            <a:r>
              <a:rPr lang="en-US" sz="2800" b="1" i="1" dirty="0" smtClean="0"/>
              <a:t>PfP16. 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323528" y="5301208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1520" y="5229200"/>
            <a:ext cx="36083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dirty="0" smtClean="0"/>
              <a:t>Cecilia Svensson</a:t>
            </a:r>
            <a:endParaRPr lang="sv-SE" dirty="0"/>
          </a:p>
          <a:p>
            <a:r>
              <a:rPr lang="sv-SE" dirty="0"/>
              <a:t>Ordförande PMI Sweden </a:t>
            </a:r>
            <a:r>
              <a:rPr lang="sv-SE" dirty="0" err="1"/>
              <a:t>Chapter</a:t>
            </a:r>
            <a:endParaRPr lang="en-US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23928" y="5301208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51920" y="5229200"/>
            <a:ext cx="42755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dirty="0" smtClean="0"/>
              <a:t>Christina Andersson</a:t>
            </a:r>
            <a:endParaRPr lang="sv-SE" dirty="0"/>
          </a:p>
          <a:p>
            <a:r>
              <a:rPr lang="sv-SE" dirty="0" smtClean="0"/>
              <a:t>Volontärsansvarig </a:t>
            </a:r>
            <a:r>
              <a:rPr lang="sv-SE" dirty="0"/>
              <a:t>PMI Sweden </a:t>
            </a:r>
            <a:r>
              <a:rPr lang="sv-SE" dirty="0" err="1"/>
              <a:t>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m presentation">
  <a:themeElements>
    <a:clrScheme name="Tom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m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48</Words>
  <Application>Microsoft Office PowerPoint</Application>
  <PresentationFormat>Bildspel på skärmen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Times</vt:lpstr>
      <vt:lpstr>Tom presentation</vt:lpstr>
      <vt:lpstr>PMI SC Volunteer of the year 2015  Jennifer Theodorsson</vt:lpstr>
    </vt:vector>
  </TitlesOfParts>
  <Company>TeliaSonera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anbjur</dc:creator>
  <cp:lastModifiedBy>Therese Helander</cp:lastModifiedBy>
  <cp:revision>18</cp:revision>
  <cp:lastPrinted>2016-02-08T15:52:23Z</cp:lastPrinted>
  <dcterms:created xsi:type="dcterms:W3CDTF">2010-02-11T14:31:49Z</dcterms:created>
  <dcterms:modified xsi:type="dcterms:W3CDTF">2017-04-19T10:19:54Z</dcterms:modified>
</cp:coreProperties>
</file>